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9ab995180e4b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4787bed5e14e1f"/>
  </p:sldMasterIdLst>
  <p:sldIdLst>
    <p:sldId xmlns:r="http://schemas.openxmlformats.org/officeDocument/2006/relationships" id="256" r:id="R965f358a3b614609"/>
    <p:sldId xmlns:r="http://schemas.openxmlformats.org/officeDocument/2006/relationships" id="257" r:id="Re35517b4adb04991"/>
    <p:sldId xmlns:r="http://schemas.openxmlformats.org/officeDocument/2006/relationships" id="258" r:id="R33ee07ab55ae4a53"/>
    <p:sldId xmlns:r="http://schemas.openxmlformats.org/officeDocument/2006/relationships" id="259" r:id="R467811bcd90e472d"/>
    <p:sldId xmlns:r="http://schemas.openxmlformats.org/officeDocument/2006/relationships" id="260" r:id="R86dbdc07cdc041b6"/>
    <p:sldId xmlns:r="http://schemas.openxmlformats.org/officeDocument/2006/relationships" id="261" r:id="R40eb074706494b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787bed5e14e1f" /><Relationship Type="http://schemas.openxmlformats.org/officeDocument/2006/relationships/slide" Target="/ppt/slides/slide1.xml" Id="R965f358a3b614609" /><Relationship Type="http://schemas.openxmlformats.org/officeDocument/2006/relationships/slide" Target="/ppt/slides/slide2.xml" Id="Re35517b4adb04991" /><Relationship Type="http://schemas.openxmlformats.org/officeDocument/2006/relationships/slide" Target="/ppt/slides/slide3.xml" Id="R33ee07ab55ae4a53" /><Relationship Type="http://schemas.openxmlformats.org/officeDocument/2006/relationships/slide" Target="/ppt/slides/slide4.xml" Id="R467811bcd90e472d" /><Relationship Type="http://schemas.openxmlformats.org/officeDocument/2006/relationships/slide" Target="/ppt/slides/slide5.xml" Id="R86dbdc07cdc041b6" /><Relationship Type="http://schemas.openxmlformats.org/officeDocument/2006/relationships/slide" Target="/ppt/slides/slide6.xml" Id="R40eb074706494b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3ccc57a8749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0d9257f604066" /><Relationship Type="http://schemas.openxmlformats.org/officeDocument/2006/relationships/theme" Target="/ppt/slideMasters/theme/theme1.xml" Id="R9eca1c46e9f143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90d9257f6040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0aca01502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767aee83941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eef6abb2543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f3e046a5246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e95c903c548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b56920a0949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 PERSSON INVEST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Box 380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Se-831 25 Østersund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978 637 310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