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184a9e906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027c6394e4004"/>
  </p:sldMasterIdLst>
  <p:sldIdLst>
    <p:sldId xmlns:r="http://schemas.openxmlformats.org/officeDocument/2006/relationships" id="256" r:id="Rba6abd55b31a431a"/>
    <p:sldId xmlns:r="http://schemas.openxmlformats.org/officeDocument/2006/relationships" id="257" r:id="Rcb90d9bf3422406d"/>
    <p:sldId xmlns:r="http://schemas.openxmlformats.org/officeDocument/2006/relationships" id="258" r:id="Re8d89271c6074aa2"/>
    <p:sldId xmlns:r="http://schemas.openxmlformats.org/officeDocument/2006/relationships" id="259" r:id="Rbf885faf38954c00"/>
    <p:sldId xmlns:r="http://schemas.openxmlformats.org/officeDocument/2006/relationships" id="260" r:id="Rf6bbf9f134d646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027c6394e4004" /><Relationship Type="http://schemas.openxmlformats.org/officeDocument/2006/relationships/slide" Target="/ppt/slides/slide1.xml" Id="Rba6abd55b31a431a" /><Relationship Type="http://schemas.openxmlformats.org/officeDocument/2006/relationships/slide" Target="/ppt/slides/slide2.xml" Id="Rcb90d9bf3422406d" /><Relationship Type="http://schemas.openxmlformats.org/officeDocument/2006/relationships/slide" Target="/ppt/slides/slide3.xml" Id="Re8d89271c6074aa2" /><Relationship Type="http://schemas.openxmlformats.org/officeDocument/2006/relationships/slide" Target="/ppt/slides/slide4.xml" Id="Rbf885faf38954c00" /><Relationship Type="http://schemas.openxmlformats.org/officeDocument/2006/relationships/slide" Target="/ppt/slides/slide5.xml" Id="Rf6bbf9f134d646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998947131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99e9177644fe6" /><Relationship Type="http://schemas.openxmlformats.org/officeDocument/2006/relationships/theme" Target="/ppt/slideMasters/theme/theme1.xml" Id="Rf1bfc7539bd5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99e917764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3dd60b22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582f62b12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57a6d9b4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a3ed4a388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218fbb1aa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PERSSON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PERSSON INVEST ble etablert [år] og holder til i Se-831 25 Østersund.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Se-831 25 Østersund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