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d4dab88d0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f914dcca44b3b"/>
  </p:sldMasterIdLst>
  <p:sldIdLst>
    <p:sldId xmlns:r="http://schemas.openxmlformats.org/officeDocument/2006/relationships" id="256" r:id="R385e2f2535b4433a"/>
    <p:sldId xmlns:r="http://schemas.openxmlformats.org/officeDocument/2006/relationships" id="257" r:id="R75c2afdcb8f94738"/>
    <p:sldId xmlns:r="http://schemas.openxmlformats.org/officeDocument/2006/relationships" id="258" r:id="R039f3c37ea8f48a1"/>
    <p:sldId xmlns:r="http://schemas.openxmlformats.org/officeDocument/2006/relationships" id="259" r:id="Rbe9d207bd5a54313"/>
    <p:sldId xmlns:r="http://schemas.openxmlformats.org/officeDocument/2006/relationships" id="260" r:id="R5ee2a7bc2a364776"/>
    <p:sldId xmlns:r="http://schemas.openxmlformats.org/officeDocument/2006/relationships" id="261" r:id="R96ff51aa70fb4575"/>
    <p:sldId xmlns:r="http://schemas.openxmlformats.org/officeDocument/2006/relationships" id="262" r:id="Rea3dc21f2a14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f914dcca44b3b" /><Relationship Type="http://schemas.openxmlformats.org/officeDocument/2006/relationships/slide" Target="/ppt/slides/slide1.xml" Id="R385e2f2535b4433a" /><Relationship Type="http://schemas.openxmlformats.org/officeDocument/2006/relationships/slide" Target="/ppt/slides/slide2.xml" Id="R75c2afdcb8f94738" /><Relationship Type="http://schemas.openxmlformats.org/officeDocument/2006/relationships/slide" Target="/ppt/slides/slide3.xml" Id="R039f3c37ea8f48a1" /><Relationship Type="http://schemas.openxmlformats.org/officeDocument/2006/relationships/slide" Target="/ppt/slides/slide4.xml" Id="Rbe9d207bd5a54313" /><Relationship Type="http://schemas.openxmlformats.org/officeDocument/2006/relationships/slide" Target="/ppt/slides/slide5.xml" Id="R5ee2a7bc2a364776" /><Relationship Type="http://schemas.openxmlformats.org/officeDocument/2006/relationships/slide" Target="/ppt/slides/slide6.xml" Id="R96ff51aa70fb4575" /><Relationship Type="http://schemas.openxmlformats.org/officeDocument/2006/relationships/slide" Target="/ppt/slides/slide7.xml" Id="Rea3dc21f2a14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7a7c5fd10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d310b307f4ee7" /><Relationship Type="http://schemas.openxmlformats.org/officeDocument/2006/relationships/theme" Target="/ppt/slideMasters/theme/theme1.xml" Id="Rd8b357970498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d310b307f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d6de998f8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5d0e21dbd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99c0a23d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3660dfa6c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98852bd3a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07b66130849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95fd22b94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EVTEK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50 150 873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3 586 301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12 428 513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 Holms veg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+4792019000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www.evtek.no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978 662 463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EVTEK AS</a:t>
            </a:r>
          </a:p>
        </p:txBody>
      </p:sp>
    </p:spTree>
  </p:cSld>
  <p:clrMapOvr>
    <a:masterClrMapping xmlns:a="http://schemas.openxmlformats.org/drawingml/2006/main"/>
  </p:clrMapOvr>
</p:sld>
</file>