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b3d5d0b89d84ad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c6a7f18657d4dcd"/>
  </p:sldMasterIdLst>
  <p:sldIdLst>
    <p:sldId xmlns:r="http://schemas.openxmlformats.org/officeDocument/2006/relationships" id="256" r:id="Ra9987c6eba2d4d8f"/>
    <p:sldId xmlns:r="http://schemas.openxmlformats.org/officeDocument/2006/relationships" id="257" r:id="R76319b772f424dff"/>
    <p:sldId xmlns:r="http://schemas.openxmlformats.org/officeDocument/2006/relationships" id="258" r:id="R3131765a3400421c"/>
    <p:sldId xmlns:r="http://schemas.openxmlformats.org/officeDocument/2006/relationships" id="259" r:id="Rf62be313441e4ae5"/>
    <p:sldId xmlns:r="http://schemas.openxmlformats.org/officeDocument/2006/relationships" id="260" r:id="R42723946af5644b2"/>
    <p:sldId xmlns:r="http://schemas.openxmlformats.org/officeDocument/2006/relationships" id="261" r:id="Rae1f029022474ee2"/>
    <p:sldId xmlns:r="http://schemas.openxmlformats.org/officeDocument/2006/relationships" id="262" r:id="R51c14e7b44ab422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6a7f18657d4dcd" /><Relationship Type="http://schemas.openxmlformats.org/officeDocument/2006/relationships/slide" Target="/ppt/slides/slide1.xml" Id="Ra9987c6eba2d4d8f" /><Relationship Type="http://schemas.openxmlformats.org/officeDocument/2006/relationships/slide" Target="/ppt/slides/slide2.xml" Id="R76319b772f424dff" /><Relationship Type="http://schemas.openxmlformats.org/officeDocument/2006/relationships/slide" Target="/ppt/slides/slide3.xml" Id="R3131765a3400421c" /><Relationship Type="http://schemas.openxmlformats.org/officeDocument/2006/relationships/slide" Target="/ppt/slides/slide4.xml" Id="Rf62be313441e4ae5" /><Relationship Type="http://schemas.openxmlformats.org/officeDocument/2006/relationships/slide" Target="/ppt/slides/slide5.xml" Id="R42723946af5644b2" /><Relationship Type="http://schemas.openxmlformats.org/officeDocument/2006/relationships/slide" Target="/ppt/slides/slide6.xml" Id="Rae1f029022474ee2" /><Relationship Type="http://schemas.openxmlformats.org/officeDocument/2006/relationships/slide" Target="/ppt/slides/slide7.xml" Id="R51c14e7b44ab422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052b15496847f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cccaec400f40d8" /><Relationship Type="http://schemas.openxmlformats.org/officeDocument/2006/relationships/theme" Target="/ppt/slideMasters/theme/theme1.xml" Id="Rd4860499373a4f8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acccaec400f40d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0b19e83b104a6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4e5c2395c84d4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2a6817429544e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fe264040ae496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e98f40b2274b3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96b9e9fa224cb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420ccd4d4841f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GALGUFTEN BETONGPUMPING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GALGUFTEN BETONGPUMPING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GALGUFTEN BETONGPUMPING AS ble etablert [år] og holder til i Overhalla.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GALGUFTEN BETONGPUMPING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GALGUFTEN BETONGPUMPING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GALGUFTEN BETONGPUMPING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9 984 733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37 225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412 963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8 568 026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9 849 555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GALGUFTEN BETONGPUMPING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PÅL MORTEN GALGUFTEN  –  75,0 %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HEGE SØRGAARD GALGUFTEN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GALGUFTEN BETONGPUMPING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7863 Overhalla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978 669 921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GALGUFTEN BETONGPUMPING AS</a:t>
            </a:r>
          </a:p>
        </p:txBody>
      </p:sp>
    </p:spTree>
  </p:cSld>
  <p:clrMapOvr>
    <a:masterClrMapping xmlns:a="http://schemas.openxmlformats.org/drawingml/2006/main"/>
  </p:clrMapOvr>
</p:sld>
</file>