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0582e7044a4a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413fb4cb124f6d"/>
  </p:sldMasterIdLst>
  <p:sldIdLst>
    <p:sldId xmlns:r="http://schemas.openxmlformats.org/officeDocument/2006/relationships" id="256" r:id="R8688461e6cdf4c1d"/>
    <p:sldId xmlns:r="http://schemas.openxmlformats.org/officeDocument/2006/relationships" id="257" r:id="R7104e8d253bc4d4c"/>
    <p:sldId xmlns:r="http://schemas.openxmlformats.org/officeDocument/2006/relationships" id="258" r:id="R2358a9edccd44c07"/>
    <p:sldId xmlns:r="http://schemas.openxmlformats.org/officeDocument/2006/relationships" id="259" r:id="Ra53b137bf30d446a"/>
    <p:sldId xmlns:r="http://schemas.openxmlformats.org/officeDocument/2006/relationships" id="260" r:id="R0592593b802f4002"/>
    <p:sldId xmlns:r="http://schemas.openxmlformats.org/officeDocument/2006/relationships" id="261" r:id="Rc482c63679504fbe"/>
    <p:sldId xmlns:r="http://schemas.openxmlformats.org/officeDocument/2006/relationships" id="262" r:id="R633a1cc40cf640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13fb4cb124f6d" /><Relationship Type="http://schemas.openxmlformats.org/officeDocument/2006/relationships/slide" Target="/ppt/slides/slide1.xml" Id="R8688461e6cdf4c1d" /><Relationship Type="http://schemas.openxmlformats.org/officeDocument/2006/relationships/slide" Target="/ppt/slides/slide2.xml" Id="R7104e8d253bc4d4c" /><Relationship Type="http://schemas.openxmlformats.org/officeDocument/2006/relationships/slide" Target="/ppt/slides/slide3.xml" Id="R2358a9edccd44c07" /><Relationship Type="http://schemas.openxmlformats.org/officeDocument/2006/relationships/slide" Target="/ppt/slides/slide4.xml" Id="Ra53b137bf30d446a" /><Relationship Type="http://schemas.openxmlformats.org/officeDocument/2006/relationships/slide" Target="/ppt/slides/slide5.xml" Id="R0592593b802f4002" /><Relationship Type="http://schemas.openxmlformats.org/officeDocument/2006/relationships/slide" Target="/ppt/slides/slide6.xml" Id="Rc482c63679504fbe" /><Relationship Type="http://schemas.openxmlformats.org/officeDocument/2006/relationships/slide" Target="/ppt/slides/slide7.xml" Id="R633a1cc40cf640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3015a6df34b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49aceaedd42e1" /><Relationship Type="http://schemas.openxmlformats.org/officeDocument/2006/relationships/theme" Target="/ppt/slideMasters/theme/theme1.xml" Id="R17c9178e6bfb43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49aceaedd42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1d6edbfe2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4abac271f42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b980a974241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c2858e53b42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0fda0fa8a43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519e5477048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e6999ab5942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EIDE BYGGSERVICE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BYGGSERVICE EIENDOM AS ble etablert [år] og holder til i Eide.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5 536 402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DYRHAUG EGON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DYRHAUG TERJE ENDRE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SKARET MAGNE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6490 Eide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978 700 330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