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91ada4789149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fbb5e5ff9e4459"/>
  </p:sldMasterIdLst>
  <p:sldIdLst>
    <p:sldId xmlns:r="http://schemas.openxmlformats.org/officeDocument/2006/relationships" id="256" r:id="Rc9f8ca50e5564d67"/>
    <p:sldId xmlns:r="http://schemas.openxmlformats.org/officeDocument/2006/relationships" id="257" r:id="R03235a692ed24d38"/>
    <p:sldId xmlns:r="http://schemas.openxmlformats.org/officeDocument/2006/relationships" id="258" r:id="R314478d6d2b84b99"/>
    <p:sldId xmlns:r="http://schemas.openxmlformats.org/officeDocument/2006/relationships" id="259" r:id="Raa6122ade78042b6"/>
    <p:sldId xmlns:r="http://schemas.openxmlformats.org/officeDocument/2006/relationships" id="260" r:id="R9360cbb4963446b3"/>
    <p:sldId xmlns:r="http://schemas.openxmlformats.org/officeDocument/2006/relationships" id="261" r:id="R50958b2750d44977"/>
    <p:sldId xmlns:r="http://schemas.openxmlformats.org/officeDocument/2006/relationships" id="262" r:id="Re9d5c66d1cb745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fbb5e5ff9e4459" /><Relationship Type="http://schemas.openxmlformats.org/officeDocument/2006/relationships/slide" Target="/ppt/slides/slide1.xml" Id="Rc9f8ca50e5564d67" /><Relationship Type="http://schemas.openxmlformats.org/officeDocument/2006/relationships/slide" Target="/ppt/slides/slide2.xml" Id="R03235a692ed24d38" /><Relationship Type="http://schemas.openxmlformats.org/officeDocument/2006/relationships/slide" Target="/ppt/slides/slide3.xml" Id="R314478d6d2b84b99" /><Relationship Type="http://schemas.openxmlformats.org/officeDocument/2006/relationships/slide" Target="/ppt/slides/slide4.xml" Id="Raa6122ade78042b6" /><Relationship Type="http://schemas.openxmlformats.org/officeDocument/2006/relationships/slide" Target="/ppt/slides/slide5.xml" Id="R9360cbb4963446b3" /><Relationship Type="http://schemas.openxmlformats.org/officeDocument/2006/relationships/slide" Target="/ppt/slides/slide6.xml" Id="R50958b2750d44977" /><Relationship Type="http://schemas.openxmlformats.org/officeDocument/2006/relationships/slide" Target="/ppt/slides/slide7.xml" Id="Re9d5c66d1cb745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d2892757054d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03dac99c0450c" /><Relationship Type="http://schemas.openxmlformats.org/officeDocument/2006/relationships/theme" Target="/ppt/slideMasters/theme/theme1.xml" Id="R3016e92cec304e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d03dac99c045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1169f13d640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03f451fd841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ea787fd7842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68c7c8f6b4b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e1d3426df4d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e03321ba447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ce139605449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GUNNARS DAGLIGVARER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GUNNARS DAGLIGVARER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GUNNARS DAGLIGVARER AS ble etablert [år] og holder til i Vadsø.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GUNNARS DAGLIGVARER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GUNNARS DAGLIGVARER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GUNNARS DAGLIGVARER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15 341 508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669 351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625 831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9 732 502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12 062 890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GUNNARS DAGLIGVARER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EGIL DOLONEN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 JORUN DOLONEN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GUNNARS DAGLIGVARER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Oscarsgate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9800 Vadsø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95 36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978 707 300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GUNNARS DAGLIGVARER AS</a:t>
            </a:r>
          </a:p>
        </p:txBody>
      </p:sp>
    </p:spTree>
  </p:cSld>
  <p:clrMapOvr>
    <a:masterClrMapping xmlns:a="http://schemas.openxmlformats.org/drawingml/2006/main"/>
  </p:clrMapOvr>
</p:sld>
</file>