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469d522e6a4c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170f585a5540dc"/>
  </p:sldMasterIdLst>
  <p:sldIdLst>
    <p:sldId xmlns:r="http://schemas.openxmlformats.org/officeDocument/2006/relationships" id="256" r:id="R53bc4cef5dcd4582"/>
    <p:sldId xmlns:r="http://schemas.openxmlformats.org/officeDocument/2006/relationships" id="257" r:id="Ra77d29faf6224f13"/>
    <p:sldId xmlns:r="http://schemas.openxmlformats.org/officeDocument/2006/relationships" id="258" r:id="Rce35443937554f18"/>
    <p:sldId xmlns:r="http://schemas.openxmlformats.org/officeDocument/2006/relationships" id="259" r:id="Rebd697372d4e4ced"/>
    <p:sldId xmlns:r="http://schemas.openxmlformats.org/officeDocument/2006/relationships" id="260" r:id="R123b12f7edcf459f"/>
    <p:sldId xmlns:r="http://schemas.openxmlformats.org/officeDocument/2006/relationships" id="261" r:id="R6cf4831e326640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170f585a5540dc" /><Relationship Type="http://schemas.openxmlformats.org/officeDocument/2006/relationships/slide" Target="/ppt/slides/slide1.xml" Id="R53bc4cef5dcd4582" /><Relationship Type="http://schemas.openxmlformats.org/officeDocument/2006/relationships/slide" Target="/ppt/slides/slide2.xml" Id="Ra77d29faf6224f13" /><Relationship Type="http://schemas.openxmlformats.org/officeDocument/2006/relationships/slide" Target="/ppt/slides/slide3.xml" Id="Rce35443937554f18" /><Relationship Type="http://schemas.openxmlformats.org/officeDocument/2006/relationships/slide" Target="/ppt/slides/slide4.xml" Id="Rebd697372d4e4ced" /><Relationship Type="http://schemas.openxmlformats.org/officeDocument/2006/relationships/slide" Target="/ppt/slides/slide5.xml" Id="R123b12f7edcf459f" /><Relationship Type="http://schemas.openxmlformats.org/officeDocument/2006/relationships/slide" Target="/ppt/slides/slide6.xml" Id="R6cf4831e326640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a0fce5548c4d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be262608e4c83" /><Relationship Type="http://schemas.openxmlformats.org/officeDocument/2006/relationships/theme" Target="/ppt/slideMasters/theme/theme1.xml" Id="R045b6f0d55b043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4be262608e4c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121ce9bf848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72b2afbf548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8c654cd334f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b089aa1a042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33b48511241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3251a0da342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DESIGN MAGIC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DESIGN MAGIC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DESIGN MAGIC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DESIGN MAGIC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DESIGN MAGIC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DESIGN MAGIC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Helgerødveien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post@designmagic.no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www.designmagic.no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979 110 928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DESIGN MAGIC AS</a:t>
            </a:r>
          </a:p>
        </p:txBody>
      </p:sp>
    </p:spTree>
  </p:cSld>
  <p:clrMapOvr>
    <a:masterClrMapping xmlns:a="http://schemas.openxmlformats.org/drawingml/2006/main"/>
  </p:clrMapOvr>
</p:sld>
</file>