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be9a3698f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c58bf23414917"/>
  </p:sldMasterIdLst>
  <p:sldIdLst>
    <p:sldId xmlns:r="http://schemas.openxmlformats.org/officeDocument/2006/relationships" id="256" r:id="R0c7bbf4b73cd4c7b"/>
    <p:sldId xmlns:r="http://schemas.openxmlformats.org/officeDocument/2006/relationships" id="257" r:id="R98f6b12d89f24d43"/>
    <p:sldId xmlns:r="http://schemas.openxmlformats.org/officeDocument/2006/relationships" id="258" r:id="R7833b35eedc84a53"/>
    <p:sldId xmlns:r="http://schemas.openxmlformats.org/officeDocument/2006/relationships" id="259" r:id="Ra470cdb8d22e47e3"/>
    <p:sldId xmlns:r="http://schemas.openxmlformats.org/officeDocument/2006/relationships" id="260" r:id="R41c41a02e764409a"/>
    <p:sldId xmlns:r="http://schemas.openxmlformats.org/officeDocument/2006/relationships" id="261" r:id="Re631573c03cc45a0"/>
    <p:sldId xmlns:r="http://schemas.openxmlformats.org/officeDocument/2006/relationships" id="262" r:id="R0b2d93a44a61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c58bf23414917" /><Relationship Type="http://schemas.openxmlformats.org/officeDocument/2006/relationships/slide" Target="/ppt/slides/slide1.xml" Id="R0c7bbf4b73cd4c7b" /><Relationship Type="http://schemas.openxmlformats.org/officeDocument/2006/relationships/slide" Target="/ppt/slides/slide2.xml" Id="R98f6b12d89f24d43" /><Relationship Type="http://schemas.openxmlformats.org/officeDocument/2006/relationships/slide" Target="/ppt/slides/slide3.xml" Id="R7833b35eedc84a53" /><Relationship Type="http://schemas.openxmlformats.org/officeDocument/2006/relationships/slide" Target="/ppt/slides/slide4.xml" Id="Ra470cdb8d22e47e3" /><Relationship Type="http://schemas.openxmlformats.org/officeDocument/2006/relationships/slide" Target="/ppt/slides/slide5.xml" Id="R41c41a02e764409a" /><Relationship Type="http://schemas.openxmlformats.org/officeDocument/2006/relationships/slide" Target="/ppt/slides/slide6.xml" Id="Re631573c03cc45a0" /><Relationship Type="http://schemas.openxmlformats.org/officeDocument/2006/relationships/slide" Target="/ppt/slides/slide7.xml" Id="R0b2d93a44a61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13975132648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ce175fc754486" /><Relationship Type="http://schemas.openxmlformats.org/officeDocument/2006/relationships/theme" Target="/ppt/slideMasters/theme/theme1.xml" Id="R42501e463550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ce175fc75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cb2668bdb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e41de848045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5b1fcf6ca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0d99edfa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135a00ca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7dee7ca25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2f2927a5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DESIGN MAGIC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DESIGN MAGIC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−225 745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14 224 429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14 295 364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SLETTINGDALEN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www.designmagic.no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979 110 928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DESIGN MAGIC AS</a:t>
            </a:r>
          </a:p>
        </p:txBody>
      </p:sp>
    </p:spTree>
  </p:cSld>
  <p:clrMapOvr>
    <a:masterClrMapping xmlns:a="http://schemas.openxmlformats.org/drawingml/2006/main"/>
  </p:clrMapOvr>
</p:sld>
</file>