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b21d5250eb45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25caa71a84460b"/>
  </p:sldMasterIdLst>
  <p:sldIdLst>
    <p:sldId xmlns:r="http://schemas.openxmlformats.org/officeDocument/2006/relationships" id="256" r:id="R68e2979a743c40bf"/>
    <p:sldId xmlns:r="http://schemas.openxmlformats.org/officeDocument/2006/relationships" id="257" r:id="R4cb72efacb34437c"/>
    <p:sldId xmlns:r="http://schemas.openxmlformats.org/officeDocument/2006/relationships" id="258" r:id="R5b8461a7ebbd48ba"/>
    <p:sldId xmlns:r="http://schemas.openxmlformats.org/officeDocument/2006/relationships" id="259" r:id="Rbc07d6b2449e4c88"/>
    <p:sldId xmlns:r="http://schemas.openxmlformats.org/officeDocument/2006/relationships" id="260" r:id="Ra4572f75c419479f"/>
    <p:sldId xmlns:r="http://schemas.openxmlformats.org/officeDocument/2006/relationships" id="261" r:id="R20ec086bfc374304"/>
    <p:sldId xmlns:r="http://schemas.openxmlformats.org/officeDocument/2006/relationships" id="262" r:id="R07e6ba29379548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25caa71a84460b" /><Relationship Type="http://schemas.openxmlformats.org/officeDocument/2006/relationships/slide" Target="/ppt/slides/slide1.xml" Id="R68e2979a743c40bf" /><Relationship Type="http://schemas.openxmlformats.org/officeDocument/2006/relationships/slide" Target="/ppt/slides/slide2.xml" Id="R4cb72efacb34437c" /><Relationship Type="http://schemas.openxmlformats.org/officeDocument/2006/relationships/slide" Target="/ppt/slides/slide3.xml" Id="R5b8461a7ebbd48ba" /><Relationship Type="http://schemas.openxmlformats.org/officeDocument/2006/relationships/slide" Target="/ppt/slides/slide4.xml" Id="Rbc07d6b2449e4c88" /><Relationship Type="http://schemas.openxmlformats.org/officeDocument/2006/relationships/slide" Target="/ppt/slides/slide5.xml" Id="Ra4572f75c419479f" /><Relationship Type="http://schemas.openxmlformats.org/officeDocument/2006/relationships/slide" Target="/ppt/slides/slide6.xml" Id="R20ec086bfc374304" /><Relationship Type="http://schemas.openxmlformats.org/officeDocument/2006/relationships/slide" Target="/ppt/slides/slide7.xml" Id="R07e6ba29379548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18d9b889b641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8cf3d2ff444a6" /><Relationship Type="http://schemas.openxmlformats.org/officeDocument/2006/relationships/theme" Target="/ppt/slideMasters/theme/theme1.xml" Id="R4e7c1b06de3343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88cf3d2ff444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47c98a14046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fb223c0e141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f4a3be75e4b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7bd4563af41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b6529419d4b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282fc50ed40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61755062743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TROMS TAKST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 TAKST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4 883 341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−143 994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−141 601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905 548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1 915 777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PÅL CHRISTIAN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NIKOLAISEN ROLF ERIK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BOHOLM TOM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SVEIN HARALD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HOLAND HANNE-KRISTIN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KILMARK GEIR INGVALD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Kløvervegen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61 28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kontor@tromstakst.no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www.tromstakst.no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979 286 015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TAKST AS</a:t>
            </a:r>
          </a:p>
        </p:txBody>
      </p:sp>
    </p:spTree>
  </p:cSld>
  <p:clrMapOvr>
    <a:masterClrMapping xmlns:a="http://schemas.openxmlformats.org/drawingml/2006/main"/>
  </p:clrMapOvr>
</p:sld>
</file>