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61b95e191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c015f9e2d477e"/>
  </p:sldMasterIdLst>
  <p:sldIdLst>
    <p:sldId xmlns:r="http://schemas.openxmlformats.org/officeDocument/2006/relationships" id="256" r:id="R8cf1d25291d64253"/>
    <p:sldId xmlns:r="http://schemas.openxmlformats.org/officeDocument/2006/relationships" id="257" r:id="Red43de1012534021"/>
    <p:sldId xmlns:r="http://schemas.openxmlformats.org/officeDocument/2006/relationships" id="258" r:id="R672a4932780e475d"/>
    <p:sldId xmlns:r="http://schemas.openxmlformats.org/officeDocument/2006/relationships" id="259" r:id="R35e35c8d6fcd4ae6"/>
    <p:sldId xmlns:r="http://schemas.openxmlformats.org/officeDocument/2006/relationships" id="260" r:id="Ra3a650ea29204abe"/>
    <p:sldId xmlns:r="http://schemas.openxmlformats.org/officeDocument/2006/relationships" id="261" r:id="Rb33f3df8e629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c015f9e2d477e" /><Relationship Type="http://schemas.openxmlformats.org/officeDocument/2006/relationships/slide" Target="/ppt/slides/slide1.xml" Id="R8cf1d25291d64253" /><Relationship Type="http://schemas.openxmlformats.org/officeDocument/2006/relationships/slide" Target="/ppt/slides/slide2.xml" Id="Red43de1012534021" /><Relationship Type="http://schemas.openxmlformats.org/officeDocument/2006/relationships/slide" Target="/ppt/slides/slide3.xml" Id="R672a4932780e475d" /><Relationship Type="http://schemas.openxmlformats.org/officeDocument/2006/relationships/slide" Target="/ppt/slides/slide4.xml" Id="R35e35c8d6fcd4ae6" /><Relationship Type="http://schemas.openxmlformats.org/officeDocument/2006/relationships/slide" Target="/ppt/slides/slide5.xml" Id="Ra3a650ea29204abe" /><Relationship Type="http://schemas.openxmlformats.org/officeDocument/2006/relationships/slide" Target="/ppt/slides/slide6.xml" Id="Rb33f3df8e629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6f7e2ea48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49348ecc45b5" /><Relationship Type="http://schemas.openxmlformats.org/officeDocument/2006/relationships/theme" Target="/ppt/slideMasters/theme/theme1.xml" Id="R5dc5e2cb61d1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949348ecc45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b39a4c6b1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300d16273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0cc1997cf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6177fadc41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a5d1d50af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df3c16324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