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01aeaf5b649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a027e86cd54b7f"/>
  </p:sldMasterIdLst>
  <p:sldIdLst>
    <p:sldId xmlns:r="http://schemas.openxmlformats.org/officeDocument/2006/relationships" id="256" r:id="R070d67de5ffa431c"/>
    <p:sldId xmlns:r="http://schemas.openxmlformats.org/officeDocument/2006/relationships" id="257" r:id="R29373f2a8d7e4a84"/>
    <p:sldId xmlns:r="http://schemas.openxmlformats.org/officeDocument/2006/relationships" id="258" r:id="R4f62117e545c4bad"/>
    <p:sldId xmlns:r="http://schemas.openxmlformats.org/officeDocument/2006/relationships" id="259" r:id="R01828f92b0a7438d"/>
    <p:sldId xmlns:r="http://schemas.openxmlformats.org/officeDocument/2006/relationships" id="260" r:id="R0150835e8d8346f4"/>
    <p:sldId xmlns:r="http://schemas.openxmlformats.org/officeDocument/2006/relationships" id="261" r:id="Rc293c6ea1d14407a"/>
    <p:sldId xmlns:r="http://schemas.openxmlformats.org/officeDocument/2006/relationships" id="262" r:id="R9a1359c6e4cb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027e86cd54b7f" /><Relationship Type="http://schemas.openxmlformats.org/officeDocument/2006/relationships/slide" Target="/ppt/slides/slide1.xml" Id="R070d67de5ffa431c" /><Relationship Type="http://schemas.openxmlformats.org/officeDocument/2006/relationships/slide" Target="/ppt/slides/slide2.xml" Id="R29373f2a8d7e4a84" /><Relationship Type="http://schemas.openxmlformats.org/officeDocument/2006/relationships/slide" Target="/ppt/slides/slide3.xml" Id="R4f62117e545c4bad" /><Relationship Type="http://schemas.openxmlformats.org/officeDocument/2006/relationships/slide" Target="/ppt/slides/slide4.xml" Id="R01828f92b0a7438d" /><Relationship Type="http://schemas.openxmlformats.org/officeDocument/2006/relationships/slide" Target="/ppt/slides/slide5.xml" Id="R0150835e8d8346f4" /><Relationship Type="http://schemas.openxmlformats.org/officeDocument/2006/relationships/slide" Target="/ppt/slides/slide6.xml" Id="Rc293c6ea1d14407a" /><Relationship Type="http://schemas.openxmlformats.org/officeDocument/2006/relationships/slide" Target="/ppt/slides/slide7.xml" Id="R9a1359c6e4cb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685640f8546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f32c2e288422e" /><Relationship Type="http://schemas.openxmlformats.org/officeDocument/2006/relationships/theme" Target="/ppt/slideMasters/theme/theme1.xml" Id="Rab9f81b8e85f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f32c2e288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e37ec1544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c4d517526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f14e67913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45344ab3845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2ca452fd642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3a630ce2447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e683bcbb84e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SKEIE KAPPA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 KAPPA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−746 025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−12 693 690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390 657 968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399 946 869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SKEIE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