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19eed477a24e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bfe563dfc04b77"/>
  </p:sldMasterIdLst>
  <p:sldIdLst>
    <p:sldId xmlns:r="http://schemas.openxmlformats.org/officeDocument/2006/relationships" id="256" r:id="R5cbb7a435fec46e7"/>
    <p:sldId xmlns:r="http://schemas.openxmlformats.org/officeDocument/2006/relationships" id="257" r:id="Reed90d175cb0411c"/>
    <p:sldId xmlns:r="http://schemas.openxmlformats.org/officeDocument/2006/relationships" id="258" r:id="R2bc0f88d42c64785"/>
    <p:sldId xmlns:r="http://schemas.openxmlformats.org/officeDocument/2006/relationships" id="259" r:id="Rac3251212c7046c3"/>
    <p:sldId xmlns:r="http://schemas.openxmlformats.org/officeDocument/2006/relationships" id="260" r:id="R0f5781f590c44a02"/>
    <p:sldId xmlns:r="http://schemas.openxmlformats.org/officeDocument/2006/relationships" id="261" r:id="Rf9bff4d26c224caa"/>
    <p:sldId xmlns:r="http://schemas.openxmlformats.org/officeDocument/2006/relationships" id="262" r:id="R7cf3c87e121d46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bfe563dfc04b77" /><Relationship Type="http://schemas.openxmlformats.org/officeDocument/2006/relationships/slide" Target="/ppt/slides/slide1.xml" Id="R5cbb7a435fec46e7" /><Relationship Type="http://schemas.openxmlformats.org/officeDocument/2006/relationships/slide" Target="/ppt/slides/slide2.xml" Id="Reed90d175cb0411c" /><Relationship Type="http://schemas.openxmlformats.org/officeDocument/2006/relationships/slide" Target="/ppt/slides/slide3.xml" Id="R2bc0f88d42c64785" /><Relationship Type="http://schemas.openxmlformats.org/officeDocument/2006/relationships/slide" Target="/ppt/slides/slide4.xml" Id="Rac3251212c7046c3" /><Relationship Type="http://schemas.openxmlformats.org/officeDocument/2006/relationships/slide" Target="/ppt/slides/slide5.xml" Id="R0f5781f590c44a02" /><Relationship Type="http://schemas.openxmlformats.org/officeDocument/2006/relationships/slide" Target="/ppt/slides/slide6.xml" Id="Rf9bff4d26c224caa" /><Relationship Type="http://schemas.openxmlformats.org/officeDocument/2006/relationships/slide" Target="/ppt/slides/slide7.xml" Id="R7cf3c87e121d46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dd4a450dbb4d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921fe462f242f3" /><Relationship Type="http://schemas.openxmlformats.org/officeDocument/2006/relationships/theme" Target="/ppt/slideMasters/theme/theme1.xml" Id="Ra174cc0c955e40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921fe462f242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1ac962868944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e60b049feb42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b33d5acad640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4aeb97d06044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c3189bba9c46e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b65f4ff6c240c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f4b512d53c49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SKEIE KAPPA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KAPPA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SKEIE KAPPA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KAPPA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KAPPA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KAPPA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867 145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−746 025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−12 693 690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390 657 968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399 946 869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KAPPA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SKEIE TRYM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KAPPA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979 287 607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KAPPA INVEST AS</a:t>
            </a:r>
          </a:p>
        </p:txBody>
      </p:sp>
    </p:spTree>
  </p:cSld>
  <p:clrMapOvr>
    <a:masterClrMapping xmlns:a="http://schemas.openxmlformats.org/drawingml/2006/main"/>
  </p:clrMapOvr>
</p:sld>
</file>