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a75006fff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768a1c09204f86"/>
  </p:sldMasterIdLst>
  <p:sldIdLst>
    <p:sldId xmlns:r="http://schemas.openxmlformats.org/officeDocument/2006/relationships" id="256" r:id="Re0e5aff5be6342f4"/>
    <p:sldId xmlns:r="http://schemas.openxmlformats.org/officeDocument/2006/relationships" id="257" r:id="Reddfdc77817e4408"/>
    <p:sldId xmlns:r="http://schemas.openxmlformats.org/officeDocument/2006/relationships" id="258" r:id="R97d5530085214a0d"/>
    <p:sldId xmlns:r="http://schemas.openxmlformats.org/officeDocument/2006/relationships" id="259" r:id="Ra1bd59b26fd544c7"/>
    <p:sldId xmlns:r="http://schemas.openxmlformats.org/officeDocument/2006/relationships" id="260" r:id="Rbb05524b00804e82"/>
    <p:sldId xmlns:r="http://schemas.openxmlformats.org/officeDocument/2006/relationships" id="261" r:id="R8518543ae1dd46f4"/>
    <p:sldId xmlns:r="http://schemas.openxmlformats.org/officeDocument/2006/relationships" id="262" r:id="Re43afba5500947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68a1c09204f86" /><Relationship Type="http://schemas.openxmlformats.org/officeDocument/2006/relationships/slide" Target="/ppt/slides/slide1.xml" Id="Re0e5aff5be6342f4" /><Relationship Type="http://schemas.openxmlformats.org/officeDocument/2006/relationships/slide" Target="/ppt/slides/slide2.xml" Id="Reddfdc77817e4408" /><Relationship Type="http://schemas.openxmlformats.org/officeDocument/2006/relationships/slide" Target="/ppt/slides/slide3.xml" Id="R97d5530085214a0d" /><Relationship Type="http://schemas.openxmlformats.org/officeDocument/2006/relationships/slide" Target="/ppt/slides/slide4.xml" Id="Ra1bd59b26fd544c7" /><Relationship Type="http://schemas.openxmlformats.org/officeDocument/2006/relationships/slide" Target="/ppt/slides/slide5.xml" Id="Rbb05524b00804e82" /><Relationship Type="http://schemas.openxmlformats.org/officeDocument/2006/relationships/slide" Target="/ppt/slides/slide6.xml" Id="R8518543ae1dd46f4" /><Relationship Type="http://schemas.openxmlformats.org/officeDocument/2006/relationships/slide" Target="/ppt/slides/slide7.xml" Id="Re43afba5500947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2ec98958a49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f823bbfe34c60" /><Relationship Type="http://schemas.openxmlformats.org/officeDocument/2006/relationships/theme" Target="/ppt/slideMasters/theme/theme1.xml" Id="R5a553afa3cb84b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9f823bbfe3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b88892e6443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dbf530bc94d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34fce88d0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532eaefa4d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ac752c74944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74e59d6e048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3e5e6947341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ELEKTRO-TERM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ELEKTRO-TERM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63 776 624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7 552 969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10 434 449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31 788 383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AB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AMO 1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SIRE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NARVE HARALD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ELEKTRO-TERM AS</a:t>
            </a:r>
          </a:p>
        </p:txBody>
      </p:sp>
    </p:spTree>
  </p:cSld>
  <p:clrMapOvr>
    <a:masterClrMapping xmlns:a="http://schemas.openxmlformats.org/drawingml/2006/main"/>
  </p:clrMapOvr>
</p:sld>
</file>