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a7d9e83bd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23d1a9ae545a9"/>
  </p:sldMasterIdLst>
  <p:sldIdLst>
    <p:sldId xmlns:r="http://schemas.openxmlformats.org/officeDocument/2006/relationships" id="256" r:id="Rb206cfeab8db4115"/>
    <p:sldId xmlns:r="http://schemas.openxmlformats.org/officeDocument/2006/relationships" id="257" r:id="Rd4ef7b14d42443cd"/>
    <p:sldId xmlns:r="http://schemas.openxmlformats.org/officeDocument/2006/relationships" id="258" r:id="R9df50794ab284b40"/>
    <p:sldId xmlns:r="http://schemas.openxmlformats.org/officeDocument/2006/relationships" id="259" r:id="R7c8eb8f9c7bc4cac"/>
    <p:sldId xmlns:r="http://schemas.openxmlformats.org/officeDocument/2006/relationships" id="260" r:id="Refc936e754fd46de"/>
    <p:sldId xmlns:r="http://schemas.openxmlformats.org/officeDocument/2006/relationships" id="261" r:id="R5cd43612824e45f8"/>
    <p:sldId xmlns:r="http://schemas.openxmlformats.org/officeDocument/2006/relationships" id="262" r:id="Rce3be6ebfd13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23d1a9ae545a9" /><Relationship Type="http://schemas.openxmlformats.org/officeDocument/2006/relationships/slide" Target="/ppt/slides/slide1.xml" Id="Rb206cfeab8db4115" /><Relationship Type="http://schemas.openxmlformats.org/officeDocument/2006/relationships/slide" Target="/ppt/slides/slide2.xml" Id="Rd4ef7b14d42443cd" /><Relationship Type="http://schemas.openxmlformats.org/officeDocument/2006/relationships/slide" Target="/ppt/slides/slide3.xml" Id="R9df50794ab284b40" /><Relationship Type="http://schemas.openxmlformats.org/officeDocument/2006/relationships/slide" Target="/ppt/slides/slide4.xml" Id="R7c8eb8f9c7bc4cac" /><Relationship Type="http://schemas.openxmlformats.org/officeDocument/2006/relationships/slide" Target="/ppt/slides/slide5.xml" Id="Refc936e754fd46de" /><Relationship Type="http://schemas.openxmlformats.org/officeDocument/2006/relationships/slide" Target="/ppt/slides/slide6.xml" Id="R5cd43612824e45f8" /><Relationship Type="http://schemas.openxmlformats.org/officeDocument/2006/relationships/slide" Target="/ppt/slides/slide7.xml" Id="Rce3be6ebfd13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f77f4c180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ebf78cd8461c" /><Relationship Type="http://schemas.openxmlformats.org/officeDocument/2006/relationships/theme" Target="/ppt/slideMasters/theme/theme1.xml" Id="R75c048be60af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bebf78cd846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763fc8d6a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bb59d9b16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3b8347989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7d947b5e4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dce90f678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ad14876ed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cb0aa507045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