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54a455833140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4b21931c2a41c5"/>
  </p:sldMasterIdLst>
  <p:sldIdLst>
    <p:sldId xmlns:r="http://schemas.openxmlformats.org/officeDocument/2006/relationships" id="256" r:id="Rf95962b60e324618"/>
    <p:sldId xmlns:r="http://schemas.openxmlformats.org/officeDocument/2006/relationships" id="257" r:id="R6e006c610aac456b"/>
    <p:sldId xmlns:r="http://schemas.openxmlformats.org/officeDocument/2006/relationships" id="258" r:id="Rd937f1a23fcb4152"/>
    <p:sldId xmlns:r="http://schemas.openxmlformats.org/officeDocument/2006/relationships" id="259" r:id="R4ccc8ab7614641ab"/>
    <p:sldId xmlns:r="http://schemas.openxmlformats.org/officeDocument/2006/relationships" id="260" r:id="Rf7a96d7bdc814a26"/>
    <p:sldId xmlns:r="http://schemas.openxmlformats.org/officeDocument/2006/relationships" id="261" r:id="Ra50ee247a3d0426e"/>
    <p:sldId xmlns:r="http://schemas.openxmlformats.org/officeDocument/2006/relationships" id="262" r:id="R84a1acb8d4244b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4b21931c2a41c5" /><Relationship Type="http://schemas.openxmlformats.org/officeDocument/2006/relationships/slide" Target="/ppt/slides/slide1.xml" Id="Rf95962b60e324618" /><Relationship Type="http://schemas.openxmlformats.org/officeDocument/2006/relationships/slide" Target="/ppt/slides/slide2.xml" Id="R6e006c610aac456b" /><Relationship Type="http://schemas.openxmlformats.org/officeDocument/2006/relationships/slide" Target="/ppt/slides/slide3.xml" Id="Rd937f1a23fcb4152" /><Relationship Type="http://schemas.openxmlformats.org/officeDocument/2006/relationships/slide" Target="/ppt/slides/slide4.xml" Id="R4ccc8ab7614641ab" /><Relationship Type="http://schemas.openxmlformats.org/officeDocument/2006/relationships/slide" Target="/ppt/slides/slide5.xml" Id="Rf7a96d7bdc814a26" /><Relationship Type="http://schemas.openxmlformats.org/officeDocument/2006/relationships/slide" Target="/ppt/slides/slide6.xml" Id="Ra50ee247a3d0426e" /><Relationship Type="http://schemas.openxmlformats.org/officeDocument/2006/relationships/slide" Target="/ppt/slides/slide7.xml" Id="R84a1acb8d4244b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64a3cbead047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6521de6a24405" /><Relationship Type="http://schemas.openxmlformats.org/officeDocument/2006/relationships/theme" Target="/ppt/slideMasters/theme/theme1.xml" Id="R7a63242bcfb34d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06521de6a244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82dfecc5340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c9a08586a49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d3cc8afed47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abe25ae1742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8e0bb4fa54d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408664b1643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8f80246dd44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ENGA INVEST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−106 487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4 310 402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26 591 146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34 607 706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 TOM LUDVIGSEN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Solliveien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979 473 869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ENGA INVEST AS</a:t>
            </a:r>
          </a:p>
        </p:txBody>
      </p:sp>
    </p:spTree>
  </p:cSld>
  <p:clrMapOvr>
    <a:masterClrMapping xmlns:a="http://schemas.openxmlformats.org/drawingml/2006/main"/>
  </p:clrMapOvr>
</p:sld>
</file>