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c9c344a6b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2aca439a84b81"/>
  </p:sldMasterIdLst>
  <p:sldIdLst>
    <p:sldId xmlns:r="http://schemas.openxmlformats.org/officeDocument/2006/relationships" id="256" r:id="R6aef94d7792f4c50"/>
    <p:sldId xmlns:r="http://schemas.openxmlformats.org/officeDocument/2006/relationships" id="257" r:id="R2f0b3875f6e640a2"/>
    <p:sldId xmlns:r="http://schemas.openxmlformats.org/officeDocument/2006/relationships" id="258" r:id="Rac11c9d5cd0244dd"/>
    <p:sldId xmlns:r="http://schemas.openxmlformats.org/officeDocument/2006/relationships" id="259" r:id="Rc75bec459eb548fc"/>
    <p:sldId xmlns:r="http://schemas.openxmlformats.org/officeDocument/2006/relationships" id="260" r:id="Rca31a5bcefe6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2aca439a84b81" /><Relationship Type="http://schemas.openxmlformats.org/officeDocument/2006/relationships/slide" Target="/ppt/slides/slide1.xml" Id="R6aef94d7792f4c50" /><Relationship Type="http://schemas.openxmlformats.org/officeDocument/2006/relationships/slide" Target="/ppt/slides/slide2.xml" Id="R2f0b3875f6e640a2" /><Relationship Type="http://schemas.openxmlformats.org/officeDocument/2006/relationships/slide" Target="/ppt/slides/slide3.xml" Id="Rac11c9d5cd0244dd" /><Relationship Type="http://schemas.openxmlformats.org/officeDocument/2006/relationships/slide" Target="/ppt/slides/slide4.xml" Id="Rc75bec459eb548fc" /><Relationship Type="http://schemas.openxmlformats.org/officeDocument/2006/relationships/slide" Target="/ppt/slides/slide5.xml" Id="Rca31a5bcefe6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f7c4d74de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14c521b1419b" /><Relationship Type="http://schemas.openxmlformats.org/officeDocument/2006/relationships/theme" Target="/ppt/slideMasters/theme/theme1.xml" Id="R1ff5b1df1274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0514c521b1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40ec91bc6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2478047b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a07c87e0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ee6cb97ca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8a25bd40b48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