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5b61975a1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67466df81432e"/>
  </p:sldMasterIdLst>
  <p:sldIdLst>
    <p:sldId xmlns:r="http://schemas.openxmlformats.org/officeDocument/2006/relationships" id="256" r:id="R24519e63636a4223"/>
    <p:sldId xmlns:r="http://schemas.openxmlformats.org/officeDocument/2006/relationships" id="257" r:id="R048ff027e1934c94"/>
    <p:sldId xmlns:r="http://schemas.openxmlformats.org/officeDocument/2006/relationships" id="258" r:id="R2a069e6e33bb4dc6"/>
    <p:sldId xmlns:r="http://schemas.openxmlformats.org/officeDocument/2006/relationships" id="259" r:id="Rac901ca4b93b46fc"/>
    <p:sldId xmlns:r="http://schemas.openxmlformats.org/officeDocument/2006/relationships" id="260" r:id="Re96fdca909714dc5"/>
    <p:sldId xmlns:r="http://schemas.openxmlformats.org/officeDocument/2006/relationships" id="261" r:id="R1663ab578f6845c7"/>
    <p:sldId xmlns:r="http://schemas.openxmlformats.org/officeDocument/2006/relationships" id="262" r:id="Rf09f49ba3a294f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67466df81432e" /><Relationship Type="http://schemas.openxmlformats.org/officeDocument/2006/relationships/slide" Target="/ppt/slides/slide1.xml" Id="R24519e63636a4223" /><Relationship Type="http://schemas.openxmlformats.org/officeDocument/2006/relationships/slide" Target="/ppt/slides/slide2.xml" Id="R048ff027e1934c94" /><Relationship Type="http://schemas.openxmlformats.org/officeDocument/2006/relationships/slide" Target="/ppt/slides/slide3.xml" Id="R2a069e6e33bb4dc6" /><Relationship Type="http://schemas.openxmlformats.org/officeDocument/2006/relationships/slide" Target="/ppt/slides/slide4.xml" Id="Rac901ca4b93b46fc" /><Relationship Type="http://schemas.openxmlformats.org/officeDocument/2006/relationships/slide" Target="/ppt/slides/slide5.xml" Id="Re96fdca909714dc5" /><Relationship Type="http://schemas.openxmlformats.org/officeDocument/2006/relationships/slide" Target="/ppt/slides/slide6.xml" Id="R1663ab578f6845c7" /><Relationship Type="http://schemas.openxmlformats.org/officeDocument/2006/relationships/slide" Target="/ppt/slides/slide7.xml" Id="Rf09f49ba3a294f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ffae4d350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1df5a28544ce7" /><Relationship Type="http://schemas.openxmlformats.org/officeDocument/2006/relationships/theme" Target="/ppt/slideMasters/theme/theme1.xml" Id="Ra5ce42847af8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a1df5a28544c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eb4f1d7c549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5eeba21d844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41a79b8dc44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a5bf06ca3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38b766dad4d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fc89a6733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c069c1e444d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ZIMM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ZIMM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4 817 827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6 176 798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ERIK ZIMMERMANN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Båtstangveien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12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