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863f850ee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67558df0f48d4"/>
  </p:sldMasterIdLst>
  <p:sldIdLst>
    <p:sldId xmlns:r="http://schemas.openxmlformats.org/officeDocument/2006/relationships" id="256" r:id="Refd8c39656c94970"/>
    <p:sldId xmlns:r="http://schemas.openxmlformats.org/officeDocument/2006/relationships" id="257" r:id="R4b4af6ca86fa4794"/>
    <p:sldId xmlns:r="http://schemas.openxmlformats.org/officeDocument/2006/relationships" id="258" r:id="R6fed7ae0bb284724"/>
    <p:sldId xmlns:r="http://schemas.openxmlformats.org/officeDocument/2006/relationships" id="259" r:id="R42cdffbe902841cc"/>
    <p:sldId xmlns:r="http://schemas.openxmlformats.org/officeDocument/2006/relationships" id="260" r:id="Ra1e0d1f00de4492b"/>
    <p:sldId xmlns:r="http://schemas.openxmlformats.org/officeDocument/2006/relationships" id="261" r:id="R8a37ea8d156f4a10"/>
    <p:sldId xmlns:r="http://schemas.openxmlformats.org/officeDocument/2006/relationships" id="262" r:id="R484eec791894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67558df0f48d4" /><Relationship Type="http://schemas.openxmlformats.org/officeDocument/2006/relationships/slide" Target="/ppt/slides/slide1.xml" Id="Refd8c39656c94970" /><Relationship Type="http://schemas.openxmlformats.org/officeDocument/2006/relationships/slide" Target="/ppt/slides/slide2.xml" Id="R4b4af6ca86fa4794" /><Relationship Type="http://schemas.openxmlformats.org/officeDocument/2006/relationships/slide" Target="/ppt/slides/slide3.xml" Id="R6fed7ae0bb284724" /><Relationship Type="http://schemas.openxmlformats.org/officeDocument/2006/relationships/slide" Target="/ppt/slides/slide4.xml" Id="R42cdffbe902841cc" /><Relationship Type="http://schemas.openxmlformats.org/officeDocument/2006/relationships/slide" Target="/ppt/slides/slide5.xml" Id="Ra1e0d1f00de4492b" /><Relationship Type="http://schemas.openxmlformats.org/officeDocument/2006/relationships/slide" Target="/ppt/slides/slide6.xml" Id="R8a37ea8d156f4a10" /><Relationship Type="http://schemas.openxmlformats.org/officeDocument/2006/relationships/slide" Target="/ppt/slides/slide7.xml" Id="R484eec791894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4610d81b64a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b44e686444f6" /><Relationship Type="http://schemas.openxmlformats.org/officeDocument/2006/relationships/theme" Target="/ppt/slideMasters/theme/theme1.xml" Id="R7fbe5c1f2d15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57b44e6864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8a163459d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106057da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335b0610b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ed8814672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e6d5c9fa9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12868bd37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6251f06d2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