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e31d1016b542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013c92e90d4bb0"/>
  </p:sldMasterIdLst>
  <p:sldIdLst>
    <p:sldId xmlns:r="http://schemas.openxmlformats.org/officeDocument/2006/relationships" id="256" r:id="Rd6d05a88fc854bb5"/>
    <p:sldId xmlns:r="http://schemas.openxmlformats.org/officeDocument/2006/relationships" id="257" r:id="R9dc96cce34874052"/>
    <p:sldId xmlns:r="http://schemas.openxmlformats.org/officeDocument/2006/relationships" id="258" r:id="R5d414bc5954d45db"/>
    <p:sldId xmlns:r="http://schemas.openxmlformats.org/officeDocument/2006/relationships" id="259" r:id="R4375235bf2304fdd"/>
    <p:sldId xmlns:r="http://schemas.openxmlformats.org/officeDocument/2006/relationships" id="260" r:id="Rd0b7ee80821c4fdb"/>
    <p:sldId xmlns:r="http://schemas.openxmlformats.org/officeDocument/2006/relationships" id="261" r:id="Rbc3e64fa5301472f"/>
    <p:sldId xmlns:r="http://schemas.openxmlformats.org/officeDocument/2006/relationships" id="262" r:id="Rd85aa7dab32846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013c92e90d4bb0" /><Relationship Type="http://schemas.openxmlformats.org/officeDocument/2006/relationships/slide" Target="/ppt/slides/slide1.xml" Id="Rd6d05a88fc854bb5" /><Relationship Type="http://schemas.openxmlformats.org/officeDocument/2006/relationships/slide" Target="/ppt/slides/slide2.xml" Id="R9dc96cce34874052" /><Relationship Type="http://schemas.openxmlformats.org/officeDocument/2006/relationships/slide" Target="/ppt/slides/slide3.xml" Id="R5d414bc5954d45db" /><Relationship Type="http://schemas.openxmlformats.org/officeDocument/2006/relationships/slide" Target="/ppt/slides/slide4.xml" Id="R4375235bf2304fdd" /><Relationship Type="http://schemas.openxmlformats.org/officeDocument/2006/relationships/slide" Target="/ppt/slides/slide5.xml" Id="Rd0b7ee80821c4fdb" /><Relationship Type="http://schemas.openxmlformats.org/officeDocument/2006/relationships/slide" Target="/ppt/slides/slide6.xml" Id="Rbc3e64fa5301472f" /><Relationship Type="http://schemas.openxmlformats.org/officeDocument/2006/relationships/slide" Target="/ppt/slides/slide7.xml" Id="Rd85aa7dab32846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ee0d7ce4f04b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cbc1097a504527" /><Relationship Type="http://schemas.openxmlformats.org/officeDocument/2006/relationships/theme" Target="/ppt/slideMasters/theme/theme1.xml" Id="Rbea721fdf5bb4d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cbc1097a5045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79a611e3b546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c8353430f94a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20a3ec340145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582bec2a4848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cd4fc95eb94c6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acd92998d94c8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8d404b19c643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BREKKE SANITÆR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BREKKE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BREKKE SANITÆR AS ble etablert [år] og holder til i Holmestrand.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BREKKE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BREKKE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BREKKE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26 595 171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−67 643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−396 490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3 188 066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12 124 414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BREKKE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GULLHAUG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BREKKE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Hvittingfossveien 212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3089 Holmestrand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09 60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arild@96000.no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96000.no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979 512 082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BREKKE SANITÆR AS</a:t>
            </a:r>
          </a:p>
        </p:txBody>
      </p:sp>
    </p:spTree>
  </p:cSld>
  <p:clrMapOvr>
    <a:masterClrMapping xmlns:a="http://schemas.openxmlformats.org/drawingml/2006/main"/>
  </p:clrMapOvr>
</p:sld>
</file>