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b7fcb44d654f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1050822e44669"/>
  </p:sldMasterIdLst>
  <p:sldIdLst>
    <p:sldId xmlns:r="http://schemas.openxmlformats.org/officeDocument/2006/relationships" id="256" r:id="R784c90fe81b746b1"/>
    <p:sldId xmlns:r="http://schemas.openxmlformats.org/officeDocument/2006/relationships" id="257" r:id="R1fce3088221b4f92"/>
    <p:sldId xmlns:r="http://schemas.openxmlformats.org/officeDocument/2006/relationships" id="258" r:id="R2b3c432bc5a243e4"/>
    <p:sldId xmlns:r="http://schemas.openxmlformats.org/officeDocument/2006/relationships" id="259" r:id="Ra6118cd518f34e96"/>
    <p:sldId xmlns:r="http://schemas.openxmlformats.org/officeDocument/2006/relationships" id="260" r:id="Rcaa822e536474220"/>
    <p:sldId xmlns:r="http://schemas.openxmlformats.org/officeDocument/2006/relationships" id="261" r:id="R90ebc44f28c54c7e"/>
    <p:sldId xmlns:r="http://schemas.openxmlformats.org/officeDocument/2006/relationships" id="262" r:id="R6ef403dd1401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1050822e44669" /><Relationship Type="http://schemas.openxmlformats.org/officeDocument/2006/relationships/slide" Target="/ppt/slides/slide1.xml" Id="R784c90fe81b746b1" /><Relationship Type="http://schemas.openxmlformats.org/officeDocument/2006/relationships/slide" Target="/ppt/slides/slide2.xml" Id="R1fce3088221b4f92" /><Relationship Type="http://schemas.openxmlformats.org/officeDocument/2006/relationships/slide" Target="/ppt/slides/slide3.xml" Id="R2b3c432bc5a243e4" /><Relationship Type="http://schemas.openxmlformats.org/officeDocument/2006/relationships/slide" Target="/ppt/slides/slide4.xml" Id="Ra6118cd518f34e96" /><Relationship Type="http://schemas.openxmlformats.org/officeDocument/2006/relationships/slide" Target="/ppt/slides/slide5.xml" Id="Rcaa822e536474220" /><Relationship Type="http://schemas.openxmlformats.org/officeDocument/2006/relationships/slide" Target="/ppt/slides/slide6.xml" Id="R90ebc44f28c54c7e" /><Relationship Type="http://schemas.openxmlformats.org/officeDocument/2006/relationships/slide" Target="/ppt/slides/slide7.xml" Id="R6ef403dd1401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f2af4b4b2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aa3eca20547a4" /><Relationship Type="http://schemas.openxmlformats.org/officeDocument/2006/relationships/theme" Target="/ppt/slideMasters/theme/theme1.xml" Id="Rf28a6edad40c46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6aa3eca205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bfc590dd143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3048dd0ee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6df77d824f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8559b195e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3930172fb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5089e077e4d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cae973aee43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