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857cf508824a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89c1ae7d3044d1"/>
  </p:sldMasterIdLst>
  <p:sldIdLst>
    <p:sldId xmlns:r="http://schemas.openxmlformats.org/officeDocument/2006/relationships" id="256" r:id="R165bd0bbc5ea4fd2"/>
    <p:sldId xmlns:r="http://schemas.openxmlformats.org/officeDocument/2006/relationships" id="257" r:id="R82702205ded0477e"/>
    <p:sldId xmlns:r="http://schemas.openxmlformats.org/officeDocument/2006/relationships" id="258" r:id="R740d02b0b8064c22"/>
    <p:sldId xmlns:r="http://schemas.openxmlformats.org/officeDocument/2006/relationships" id="259" r:id="R25077f542f484a88"/>
    <p:sldId xmlns:r="http://schemas.openxmlformats.org/officeDocument/2006/relationships" id="260" r:id="R35104a908bf04632"/>
    <p:sldId xmlns:r="http://schemas.openxmlformats.org/officeDocument/2006/relationships" id="261" r:id="Rae637a81c3df44fe"/>
    <p:sldId xmlns:r="http://schemas.openxmlformats.org/officeDocument/2006/relationships" id="262" r:id="R8bd76f8d6b2940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89c1ae7d3044d1" /><Relationship Type="http://schemas.openxmlformats.org/officeDocument/2006/relationships/slide" Target="/ppt/slides/slide1.xml" Id="R165bd0bbc5ea4fd2" /><Relationship Type="http://schemas.openxmlformats.org/officeDocument/2006/relationships/slide" Target="/ppt/slides/slide2.xml" Id="R82702205ded0477e" /><Relationship Type="http://schemas.openxmlformats.org/officeDocument/2006/relationships/slide" Target="/ppt/slides/slide3.xml" Id="R740d02b0b8064c22" /><Relationship Type="http://schemas.openxmlformats.org/officeDocument/2006/relationships/slide" Target="/ppt/slides/slide4.xml" Id="R25077f542f484a88" /><Relationship Type="http://schemas.openxmlformats.org/officeDocument/2006/relationships/slide" Target="/ppt/slides/slide5.xml" Id="R35104a908bf04632" /><Relationship Type="http://schemas.openxmlformats.org/officeDocument/2006/relationships/slide" Target="/ppt/slides/slide6.xml" Id="Rae637a81c3df44fe" /><Relationship Type="http://schemas.openxmlformats.org/officeDocument/2006/relationships/slide" Target="/ppt/slides/slide7.xml" Id="R8bd76f8d6b2940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74f021b82842f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0e0cc7c524baa" /><Relationship Type="http://schemas.openxmlformats.org/officeDocument/2006/relationships/theme" Target="/ppt/slideMasters/theme/theme1.xml" Id="R6aa4cc390c0044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70e0cc7c524b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b5ff60f1a4e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d3fbf742448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f8c43b4f4a45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984437aee043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63fe8865d64a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d7bcc672a41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0102b5753947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HATLEVIK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HATLEVIK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HATLEVIK RØR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HATLEVIK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HATLEVIK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HATLEVIK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8 929 290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199 747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170 674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3 003 553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5 049 790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HATLEVIK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HATLEVIK STIAN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THOMAS ESTRUP  –  29,0 %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HATLEVIK MONIKA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HATLEVIK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Hegranesvegen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49 93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979 577 451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HATLEVIK RØR AS</a:t>
            </a:r>
          </a:p>
        </p:txBody>
      </p:sp>
    </p:spTree>
  </p:cSld>
  <p:clrMapOvr>
    <a:masterClrMapping xmlns:a="http://schemas.openxmlformats.org/drawingml/2006/main"/>
  </p:clrMapOvr>
</p:sld>
</file>