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7d688e15e548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fdb1653f414cdc"/>
  </p:sldMasterIdLst>
  <p:sldIdLst>
    <p:sldId xmlns:r="http://schemas.openxmlformats.org/officeDocument/2006/relationships" id="256" r:id="R8294502e7bf6418b"/>
    <p:sldId xmlns:r="http://schemas.openxmlformats.org/officeDocument/2006/relationships" id="257" r:id="R7960a064b6664926"/>
    <p:sldId xmlns:r="http://schemas.openxmlformats.org/officeDocument/2006/relationships" id="258" r:id="Rf726ed893d6b452a"/>
    <p:sldId xmlns:r="http://schemas.openxmlformats.org/officeDocument/2006/relationships" id="259" r:id="R4a0b29fd66de4a4f"/>
    <p:sldId xmlns:r="http://schemas.openxmlformats.org/officeDocument/2006/relationships" id="260" r:id="R61967fcb8d244e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fdb1653f414cdc" /><Relationship Type="http://schemas.openxmlformats.org/officeDocument/2006/relationships/slide" Target="/ppt/slides/slide1.xml" Id="R8294502e7bf6418b" /><Relationship Type="http://schemas.openxmlformats.org/officeDocument/2006/relationships/slide" Target="/ppt/slides/slide2.xml" Id="R7960a064b6664926" /><Relationship Type="http://schemas.openxmlformats.org/officeDocument/2006/relationships/slide" Target="/ppt/slides/slide3.xml" Id="Rf726ed893d6b452a" /><Relationship Type="http://schemas.openxmlformats.org/officeDocument/2006/relationships/slide" Target="/ppt/slides/slide4.xml" Id="R4a0b29fd66de4a4f" /><Relationship Type="http://schemas.openxmlformats.org/officeDocument/2006/relationships/slide" Target="/ppt/slides/slide5.xml" Id="R61967fcb8d244e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c12cf701446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183fa68ec40b7" /><Relationship Type="http://schemas.openxmlformats.org/officeDocument/2006/relationships/theme" Target="/ppt/slideMasters/theme/theme1.xml" Id="R73f2b38feb8045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4183fa68ec40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f2f726d9146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a9d4afe8e43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b69219eca48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67f7df2c448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affb729bf4d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NÆRINGSMEGLING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NÆRINGSMEGLING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979 645 430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NÆRINGSMEGLING AS</a:t>
            </a:r>
          </a:p>
        </p:txBody>
      </p:sp>
    </p:spTree>
  </p:cSld>
  <p:clrMapOvr>
    <a:masterClrMapping xmlns:a="http://schemas.openxmlformats.org/drawingml/2006/main"/>
  </p:clrMapOvr>
</p:sld>
</file>