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3b996105a47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b8b47732a548fe"/>
  </p:sldMasterIdLst>
  <p:sldIdLst>
    <p:sldId xmlns:r="http://schemas.openxmlformats.org/officeDocument/2006/relationships" id="256" r:id="R26909546e20345b5"/>
    <p:sldId xmlns:r="http://schemas.openxmlformats.org/officeDocument/2006/relationships" id="257" r:id="R5acfa7f204664edb"/>
    <p:sldId xmlns:r="http://schemas.openxmlformats.org/officeDocument/2006/relationships" id="258" r:id="R3978914bea1144f3"/>
    <p:sldId xmlns:r="http://schemas.openxmlformats.org/officeDocument/2006/relationships" id="259" r:id="R0d47daa111f749fe"/>
    <p:sldId xmlns:r="http://schemas.openxmlformats.org/officeDocument/2006/relationships" id="260" r:id="R3af77f27f42b44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8b47732a548fe" /><Relationship Type="http://schemas.openxmlformats.org/officeDocument/2006/relationships/slide" Target="/ppt/slides/slide1.xml" Id="R26909546e20345b5" /><Relationship Type="http://schemas.openxmlformats.org/officeDocument/2006/relationships/slide" Target="/ppt/slides/slide2.xml" Id="R5acfa7f204664edb" /><Relationship Type="http://schemas.openxmlformats.org/officeDocument/2006/relationships/slide" Target="/ppt/slides/slide3.xml" Id="R3978914bea1144f3" /><Relationship Type="http://schemas.openxmlformats.org/officeDocument/2006/relationships/slide" Target="/ppt/slides/slide4.xml" Id="R0d47daa111f749fe" /><Relationship Type="http://schemas.openxmlformats.org/officeDocument/2006/relationships/slide" Target="/ppt/slides/slide5.xml" Id="R3af77f27f42b44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3d3c1f5b643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f81df02404d94" /><Relationship Type="http://schemas.openxmlformats.org/officeDocument/2006/relationships/theme" Target="/ppt/slideMasters/theme/theme1.xml" Id="Rc821b55f526b45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f81df02404d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1354268fa4b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6504891a045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2beb84ffc4f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24907f13f42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44d19e70144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COMPANIET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979 656 270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