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9375da82c74d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eb7868ffe4dc8"/>
  </p:sldMasterIdLst>
  <p:sldIdLst>
    <p:sldId xmlns:r="http://schemas.openxmlformats.org/officeDocument/2006/relationships" id="256" r:id="Rfef92e27ce0b4723"/>
    <p:sldId xmlns:r="http://schemas.openxmlformats.org/officeDocument/2006/relationships" id="257" r:id="R31e69f875f014e84"/>
    <p:sldId xmlns:r="http://schemas.openxmlformats.org/officeDocument/2006/relationships" id="258" r:id="Rc63a130dcf124dce"/>
    <p:sldId xmlns:r="http://schemas.openxmlformats.org/officeDocument/2006/relationships" id="259" r:id="Rc45fb770f6104abc"/>
    <p:sldId xmlns:r="http://schemas.openxmlformats.org/officeDocument/2006/relationships" id="260" r:id="R75cf67d8b29b430e"/>
    <p:sldId xmlns:r="http://schemas.openxmlformats.org/officeDocument/2006/relationships" id="261" r:id="R0095ecef34a84ffc"/>
    <p:sldId xmlns:r="http://schemas.openxmlformats.org/officeDocument/2006/relationships" id="262" r:id="R5f9bcc53c671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eb7868ffe4dc8" /><Relationship Type="http://schemas.openxmlformats.org/officeDocument/2006/relationships/slide" Target="/ppt/slides/slide1.xml" Id="Rfef92e27ce0b4723" /><Relationship Type="http://schemas.openxmlformats.org/officeDocument/2006/relationships/slide" Target="/ppt/slides/slide2.xml" Id="R31e69f875f014e84" /><Relationship Type="http://schemas.openxmlformats.org/officeDocument/2006/relationships/slide" Target="/ppt/slides/slide3.xml" Id="Rc63a130dcf124dce" /><Relationship Type="http://schemas.openxmlformats.org/officeDocument/2006/relationships/slide" Target="/ppt/slides/slide4.xml" Id="Rc45fb770f6104abc" /><Relationship Type="http://schemas.openxmlformats.org/officeDocument/2006/relationships/slide" Target="/ppt/slides/slide5.xml" Id="R75cf67d8b29b430e" /><Relationship Type="http://schemas.openxmlformats.org/officeDocument/2006/relationships/slide" Target="/ppt/slides/slide6.xml" Id="R0095ecef34a84ffc" /><Relationship Type="http://schemas.openxmlformats.org/officeDocument/2006/relationships/slide" Target="/ppt/slides/slide7.xml" Id="R5f9bcc53c671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ee0eda0f3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664316f2a4526" /><Relationship Type="http://schemas.openxmlformats.org/officeDocument/2006/relationships/theme" Target="/ppt/slideMasters/theme/theme1.xml" Id="R96a0472e1d4b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664316f2a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15b49c2fc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5ce4a91f3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d1788f246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f909caf20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f413f69be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f5d47618245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5fdbba93d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431 331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3 900 865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PER ERIK LOLLIK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Huvikveien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70 32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