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34cfbd2bb145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28c711c3174828"/>
  </p:sldMasterIdLst>
  <p:sldIdLst>
    <p:sldId xmlns:r="http://schemas.openxmlformats.org/officeDocument/2006/relationships" id="256" r:id="R9120a7c1fae24692"/>
    <p:sldId xmlns:r="http://schemas.openxmlformats.org/officeDocument/2006/relationships" id="257" r:id="R38830bb2ea7b4a52"/>
    <p:sldId xmlns:r="http://schemas.openxmlformats.org/officeDocument/2006/relationships" id="258" r:id="R4f67efff92e84b38"/>
    <p:sldId xmlns:r="http://schemas.openxmlformats.org/officeDocument/2006/relationships" id="259" r:id="R4f2e99faca354d36"/>
    <p:sldId xmlns:r="http://schemas.openxmlformats.org/officeDocument/2006/relationships" id="260" r:id="R1f3ed5b769b9487c"/>
    <p:sldId xmlns:r="http://schemas.openxmlformats.org/officeDocument/2006/relationships" id="261" r:id="R47132b6a77b04af0"/>
    <p:sldId xmlns:r="http://schemas.openxmlformats.org/officeDocument/2006/relationships" id="262" r:id="R2115d7fa6b2f48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28c711c3174828" /><Relationship Type="http://schemas.openxmlformats.org/officeDocument/2006/relationships/slide" Target="/ppt/slides/slide1.xml" Id="R9120a7c1fae24692" /><Relationship Type="http://schemas.openxmlformats.org/officeDocument/2006/relationships/slide" Target="/ppt/slides/slide2.xml" Id="R38830bb2ea7b4a52" /><Relationship Type="http://schemas.openxmlformats.org/officeDocument/2006/relationships/slide" Target="/ppt/slides/slide3.xml" Id="R4f67efff92e84b38" /><Relationship Type="http://schemas.openxmlformats.org/officeDocument/2006/relationships/slide" Target="/ppt/slides/slide4.xml" Id="R4f2e99faca354d36" /><Relationship Type="http://schemas.openxmlformats.org/officeDocument/2006/relationships/slide" Target="/ppt/slides/slide5.xml" Id="R1f3ed5b769b9487c" /><Relationship Type="http://schemas.openxmlformats.org/officeDocument/2006/relationships/slide" Target="/ppt/slides/slide6.xml" Id="R47132b6a77b04af0" /><Relationship Type="http://schemas.openxmlformats.org/officeDocument/2006/relationships/slide" Target="/ppt/slides/slide7.xml" Id="R2115d7fa6b2f48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637643ee0d40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1516419c34b3e" /><Relationship Type="http://schemas.openxmlformats.org/officeDocument/2006/relationships/theme" Target="/ppt/slideMasters/theme/theme1.xml" Id="Rd28922bed9cb4c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c1516419c34b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e151939f544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b35f7e67b49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4964f45ef4b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84da2b9524d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a8b4fe918845c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b79dd87ae43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6f4e9856c244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SKARSVÅG RØR OG INTERIØR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SKARSVÅG RØR OG INTERIØR AS ble etablert [år] og holder til i Frekhaug.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3 284 224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1 604 337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SIGNAR ANDRE SKARSVAAG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KARSTEN SKARSVAAG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CAROLINE HITLAND BOGETVEIT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5918 Frekhaug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17 07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www.skarsvag-ror.no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979 679 149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SKARSVÅG RØR OG INTERIØR AS</a:t>
            </a:r>
          </a:p>
        </p:txBody>
      </p:sp>
    </p:spTree>
  </p:cSld>
  <p:clrMapOvr>
    <a:masterClrMapping xmlns:a="http://schemas.openxmlformats.org/drawingml/2006/main"/>
  </p:clrMapOvr>
</p:sld>
</file>