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8f254108b844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f2606814b94d3f"/>
  </p:sldMasterIdLst>
  <p:sldIdLst>
    <p:sldId xmlns:r="http://schemas.openxmlformats.org/officeDocument/2006/relationships" id="256" r:id="R025ddd14faa343cf"/>
    <p:sldId xmlns:r="http://schemas.openxmlformats.org/officeDocument/2006/relationships" id="257" r:id="R2b50c38fe4d94a99"/>
    <p:sldId xmlns:r="http://schemas.openxmlformats.org/officeDocument/2006/relationships" id="258" r:id="Rd8cc0180fee64a8b"/>
    <p:sldId xmlns:r="http://schemas.openxmlformats.org/officeDocument/2006/relationships" id="259" r:id="Rc6438cd61f2948b0"/>
    <p:sldId xmlns:r="http://schemas.openxmlformats.org/officeDocument/2006/relationships" id="260" r:id="R16f615d004c54922"/>
    <p:sldId xmlns:r="http://schemas.openxmlformats.org/officeDocument/2006/relationships" id="261" r:id="Rda5c8329eaaf42a4"/>
    <p:sldId xmlns:r="http://schemas.openxmlformats.org/officeDocument/2006/relationships" id="262" r:id="Rd5ea1a2102bc4d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f2606814b94d3f" /><Relationship Type="http://schemas.openxmlformats.org/officeDocument/2006/relationships/slide" Target="/ppt/slides/slide1.xml" Id="R025ddd14faa343cf" /><Relationship Type="http://schemas.openxmlformats.org/officeDocument/2006/relationships/slide" Target="/ppt/slides/slide2.xml" Id="R2b50c38fe4d94a99" /><Relationship Type="http://schemas.openxmlformats.org/officeDocument/2006/relationships/slide" Target="/ppt/slides/slide3.xml" Id="Rd8cc0180fee64a8b" /><Relationship Type="http://schemas.openxmlformats.org/officeDocument/2006/relationships/slide" Target="/ppt/slides/slide4.xml" Id="Rc6438cd61f2948b0" /><Relationship Type="http://schemas.openxmlformats.org/officeDocument/2006/relationships/slide" Target="/ppt/slides/slide5.xml" Id="R16f615d004c54922" /><Relationship Type="http://schemas.openxmlformats.org/officeDocument/2006/relationships/slide" Target="/ppt/slides/slide6.xml" Id="Rda5c8329eaaf42a4" /><Relationship Type="http://schemas.openxmlformats.org/officeDocument/2006/relationships/slide" Target="/ppt/slides/slide7.xml" Id="Rd5ea1a2102bc4d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8c5dbd6bf4a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1b273966741cb" /><Relationship Type="http://schemas.openxmlformats.org/officeDocument/2006/relationships/theme" Target="/ppt/slideMasters/theme/theme1.xml" Id="Rdd5433db3ee94a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11b273966741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90e3c1ce54b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bce3fbc8d4d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533a6f1c145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d61916ced49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6e510d00b40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b05a8fcf349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576c6188743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SKARSVÅG RØR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SKARSVÅG RØR OG INTERIØR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3 284 224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1 604 337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SIGNAR ANDRE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BJØRN KARSTEN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BOGETVEIT CAROLINE H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17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www.skarsvag-ror.no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979 679 149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