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cac4afa0841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7e66cfe239432f"/>
  </p:sldMasterIdLst>
  <p:sldIdLst>
    <p:sldId xmlns:r="http://schemas.openxmlformats.org/officeDocument/2006/relationships" id="256" r:id="R9b915c43fc784fa8"/>
    <p:sldId xmlns:r="http://schemas.openxmlformats.org/officeDocument/2006/relationships" id="257" r:id="R0fae35b42ccc474e"/>
    <p:sldId xmlns:r="http://schemas.openxmlformats.org/officeDocument/2006/relationships" id="258" r:id="R094aa280f8964b21"/>
    <p:sldId xmlns:r="http://schemas.openxmlformats.org/officeDocument/2006/relationships" id="259" r:id="Rf3e66f35dfa74c13"/>
    <p:sldId xmlns:r="http://schemas.openxmlformats.org/officeDocument/2006/relationships" id="260" r:id="R6267b9b8f2444a9c"/>
    <p:sldId xmlns:r="http://schemas.openxmlformats.org/officeDocument/2006/relationships" id="261" r:id="R7ae46c432e2541aa"/>
    <p:sldId xmlns:r="http://schemas.openxmlformats.org/officeDocument/2006/relationships" id="262" r:id="R62dc5e3179554a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e66cfe239432f" /><Relationship Type="http://schemas.openxmlformats.org/officeDocument/2006/relationships/slide" Target="/ppt/slides/slide1.xml" Id="R9b915c43fc784fa8" /><Relationship Type="http://schemas.openxmlformats.org/officeDocument/2006/relationships/slide" Target="/ppt/slides/slide2.xml" Id="R0fae35b42ccc474e" /><Relationship Type="http://schemas.openxmlformats.org/officeDocument/2006/relationships/slide" Target="/ppt/slides/slide3.xml" Id="R094aa280f8964b21" /><Relationship Type="http://schemas.openxmlformats.org/officeDocument/2006/relationships/slide" Target="/ppt/slides/slide4.xml" Id="Rf3e66f35dfa74c13" /><Relationship Type="http://schemas.openxmlformats.org/officeDocument/2006/relationships/slide" Target="/ppt/slides/slide5.xml" Id="R6267b9b8f2444a9c" /><Relationship Type="http://schemas.openxmlformats.org/officeDocument/2006/relationships/slide" Target="/ppt/slides/slide6.xml" Id="R7ae46c432e2541aa" /><Relationship Type="http://schemas.openxmlformats.org/officeDocument/2006/relationships/slide" Target="/ppt/slides/slide7.xml" Id="R62dc5e3179554a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7f1fff9ea4c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14768fe6c4438" /><Relationship Type="http://schemas.openxmlformats.org/officeDocument/2006/relationships/theme" Target="/ppt/slideMasters/theme/theme1.xml" Id="R60ae7aa8d92b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14768fe6c44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8ec0b2f42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f65d0b8a34e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0dc8cf33f45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26141a1244d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9c3980bb545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69849f05448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a29495a1e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BERGAN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BYGG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169 094 490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9 193 828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7 510 502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26 846 871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63 725 070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Solbjørgsdalen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19 20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