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d305755eb46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20c399a454d52"/>
  </p:sldMasterIdLst>
  <p:sldIdLst>
    <p:sldId xmlns:r="http://schemas.openxmlformats.org/officeDocument/2006/relationships" id="256" r:id="R10c26441a6244ea4"/>
    <p:sldId xmlns:r="http://schemas.openxmlformats.org/officeDocument/2006/relationships" id="257" r:id="R5e6de22d196b4100"/>
    <p:sldId xmlns:r="http://schemas.openxmlformats.org/officeDocument/2006/relationships" id="258" r:id="R7b2e11a28ffa4936"/>
    <p:sldId xmlns:r="http://schemas.openxmlformats.org/officeDocument/2006/relationships" id="259" r:id="R46da390734b94fc2"/>
    <p:sldId xmlns:r="http://schemas.openxmlformats.org/officeDocument/2006/relationships" id="260" r:id="R7d23d9e7852744d4"/>
    <p:sldId xmlns:r="http://schemas.openxmlformats.org/officeDocument/2006/relationships" id="261" r:id="Rcbfe10e4c95147f9"/>
    <p:sldId xmlns:r="http://schemas.openxmlformats.org/officeDocument/2006/relationships" id="262" r:id="R2cf39bd02a06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20c399a454d52" /><Relationship Type="http://schemas.openxmlformats.org/officeDocument/2006/relationships/slide" Target="/ppt/slides/slide1.xml" Id="R10c26441a6244ea4" /><Relationship Type="http://schemas.openxmlformats.org/officeDocument/2006/relationships/slide" Target="/ppt/slides/slide2.xml" Id="R5e6de22d196b4100" /><Relationship Type="http://schemas.openxmlformats.org/officeDocument/2006/relationships/slide" Target="/ppt/slides/slide3.xml" Id="R7b2e11a28ffa4936" /><Relationship Type="http://schemas.openxmlformats.org/officeDocument/2006/relationships/slide" Target="/ppt/slides/slide4.xml" Id="R46da390734b94fc2" /><Relationship Type="http://schemas.openxmlformats.org/officeDocument/2006/relationships/slide" Target="/ppt/slides/slide5.xml" Id="R7d23d9e7852744d4" /><Relationship Type="http://schemas.openxmlformats.org/officeDocument/2006/relationships/slide" Target="/ppt/slides/slide6.xml" Id="Rcbfe10e4c95147f9" /><Relationship Type="http://schemas.openxmlformats.org/officeDocument/2006/relationships/slide" Target="/ppt/slides/slide7.xml" Id="R2cf39bd02a06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ce5d1443f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ad7dc157c435c" /><Relationship Type="http://schemas.openxmlformats.org/officeDocument/2006/relationships/theme" Target="/ppt/slideMasters/theme/theme1.xml" Id="R57cbd3e7e93d4e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ad7dc157c43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90356e26640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cd14bc895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e729f0ffa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a74e494ff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933a590e040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4eaf07bbe48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14af2727d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