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4c495422e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a3bcc18c44222"/>
  </p:sldMasterIdLst>
  <p:sldIdLst>
    <p:sldId xmlns:r="http://schemas.openxmlformats.org/officeDocument/2006/relationships" id="256" r:id="R28100f5a4a7346b6"/>
    <p:sldId xmlns:r="http://schemas.openxmlformats.org/officeDocument/2006/relationships" id="257" r:id="R2304aa2ffb3741d2"/>
    <p:sldId xmlns:r="http://schemas.openxmlformats.org/officeDocument/2006/relationships" id="258" r:id="R01348e92c8c3403a"/>
    <p:sldId xmlns:r="http://schemas.openxmlformats.org/officeDocument/2006/relationships" id="259" r:id="R73c3d4ff8ac64d3f"/>
    <p:sldId xmlns:r="http://schemas.openxmlformats.org/officeDocument/2006/relationships" id="260" r:id="R1ae5e4f838d2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a3bcc18c44222" /><Relationship Type="http://schemas.openxmlformats.org/officeDocument/2006/relationships/slide" Target="/ppt/slides/slide1.xml" Id="R28100f5a4a7346b6" /><Relationship Type="http://schemas.openxmlformats.org/officeDocument/2006/relationships/slide" Target="/ppt/slides/slide2.xml" Id="R2304aa2ffb3741d2" /><Relationship Type="http://schemas.openxmlformats.org/officeDocument/2006/relationships/slide" Target="/ppt/slides/slide3.xml" Id="R01348e92c8c3403a" /><Relationship Type="http://schemas.openxmlformats.org/officeDocument/2006/relationships/slide" Target="/ppt/slides/slide4.xml" Id="R73c3d4ff8ac64d3f" /><Relationship Type="http://schemas.openxmlformats.org/officeDocument/2006/relationships/slide" Target="/ppt/slides/slide5.xml" Id="R1ae5e4f838d2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da26a56c4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b7cc0789a4a41" /><Relationship Type="http://schemas.openxmlformats.org/officeDocument/2006/relationships/theme" Target="/ppt/slideMasters/theme/theme1.xml" Id="R2554b34e8e6c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b7cc0789a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83d15559c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adf38c232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4f700c4f4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a8a68776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519c8e644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