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4b841f0cf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a38ca7d3b24b47"/>
  </p:sldMasterIdLst>
  <p:sldIdLst>
    <p:sldId xmlns:r="http://schemas.openxmlformats.org/officeDocument/2006/relationships" id="256" r:id="R166db40782884427"/>
    <p:sldId xmlns:r="http://schemas.openxmlformats.org/officeDocument/2006/relationships" id="257" r:id="Rc82be643aab9441e"/>
    <p:sldId xmlns:r="http://schemas.openxmlformats.org/officeDocument/2006/relationships" id="258" r:id="Rf38e8c9586194dba"/>
    <p:sldId xmlns:r="http://schemas.openxmlformats.org/officeDocument/2006/relationships" id="259" r:id="R8fc662136be74d83"/>
    <p:sldId xmlns:r="http://schemas.openxmlformats.org/officeDocument/2006/relationships" id="260" r:id="R41580d5a51914591"/>
    <p:sldId xmlns:r="http://schemas.openxmlformats.org/officeDocument/2006/relationships" id="261" r:id="R325a3de73d3e4e4b"/>
    <p:sldId xmlns:r="http://schemas.openxmlformats.org/officeDocument/2006/relationships" id="262" r:id="R809bb5d2cef7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38ca7d3b24b47" /><Relationship Type="http://schemas.openxmlformats.org/officeDocument/2006/relationships/slide" Target="/ppt/slides/slide1.xml" Id="R166db40782884427" /><Relationship Type="http://schemas.openxmlformats.org/officeDocument/2006/relationships/slide" Target="/ppt/slides/slide2.xml" Id="Rc82be643aab9441e" /><Relationship Type="http://schemas.openxmlformats.org/officeDocument/2006/relationships/slide" Target="/ppt/slides/slide3.xml" Id="Rf38e8c9586194dba" /><Relationship Type="http://schemas.openxmlformats.org/officeDocument/2006/relationships/slide" Target="/ppt/slides/slide4.xml" Id="R8fc662136be74d83" /><Relationship Type="http://schemas.openxmlformats.org/officeDocument/2006/relationships/slide" Target="/ppt/slides/slide5.xml" Id="R41580d5a51914591" /><Relationship Type="http://schemas.openxmlformats.org/officeDocument/2006/relationships/slide" Target="/ppt/slides/slide6.xml" Id="R325a3de73d3e4e4b" /><Relationship Type="http://schemas.openxmlformats.org/officeDocument/2006/relationships/slide" Target="/ppt/slides/slide7.xml" Id="R809bb5d2cef7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d59d96ff4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daf6e5ea447c9" /><Relationship Type="http://schemas.openxmlformats.org/officeDocument/2006/relationships/theme" Target="/ppt/slideMasters/theme/theme1.xml" Id="Rcfe21a7bc165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daf6e5ea4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2f280061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6bcd537ac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fd7ffa77e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b597d7f4e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00ea93f3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c521770c2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ef6b279c2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SLIDRE BYGG &amp;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SLIDRE BYGG &amp; PROSJEKTERING AS ble etablert [år] og holder til i Slidre.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27 310 843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10 339 512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18 414 384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JØRGEN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STEINAR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TVENGE FRODE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TVENGE TERJE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HAUGRUD THOMAS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NYGARD OLE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Slidrevegen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2966 Slidre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42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post@slidre-bygg.no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979 900 783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BYGG &amp; PROSJEKTERING AS</a:t>
            </a:r>
          </a:p>
        </p:txBody>
      </p:sp>
    </p:spTree>
  </p:cSld>
  <p:clrMapOvr>
    <a:masterClrMapping xmlns:a="http://schemas.openxmlformats.org/drawingml/2006/main"/>
  </p:clrMapOvr>
</p:sld>
</file>