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67431dcc244e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b709298a114c88"/>
  </p:sldMasterIdLst>
  <p:sldIdLst>
    <p:sldId xmlns:r="http://schemas.openxmlformats.org/officeDocument/2006/relationships" id="256" r:id="R0d9b04a1fee74243"/>
    <p:sldId xmlns:r="http://schemas.openxmlformats.org/officeDocument/2006/relationships" id="257" r:id="R4db469332401479e"/>
    <p:sldId xmlns:r="http://schemas.openxmlformats.org/officeDocument/2006/relationships" id="258" r:id="R0e80ed3daab9490f"/>
    <p:sldId xmlns:r="http://schemas.openxmlformats.org/officeDocument/2006/relationships" id="259" r:id="R25cfc2123cb846b8"/>
    <p:sldId xmlns:r="http://schemas.openxmlformats.org/officeDocument/2006/relationships" id="260" r:id="R5a68aa606c054204"/>
    <p:sldId xmlns:r="http://schemas.openxmlformats.org/officeDocument/2006/relationships" id="261" r:id="R42fab83c44c441b9"/>
    <p:sldId xmlns:r="http://schemas.openxmlformats.org/officeDocument/2006/relationships" id="262" r:id="Rc362fe0110c242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b709298a114c88" /><Relationship Type="http://schemas.openxmlformats.org/officeDocument/2006/relationships/slide" Target="/ppt/slides/slide1.xml" Id="R0d9b04a1fee74243" /><Relationship Type="http://schemas.openxmlformats.org/officeDocument/2006/relationships/slide" Target="/ppt/slides/slide2.xml" Id="R4db469332401479e" /><Relationship Type="http://schemas.openxmlformats.org/officeDocument/2006/relationships/slide" Target="/ppt/slides/slide3.xml" Id="R0e80ed3daab9490f" /><Relationship Type="http://schemas.openxmlformats.org/officeDocument/2006/relationships/slide" Target="/ppt/slides/slide4.xml" Id="R25cfc2123cb846b8" /><Relationship Type="http://schemas.openxmlformats.org/officeDocument/2006/relationships/slide" Target="/ppt/slides/slide5.xml" Id="R5a68aa606c054204" /><Relationship Type="http://schemas.openxmlformats.org/officeDocument/2006/relationships/slide" Target="/ppt/slides/slide6.xml" Id="R42fab83c44c441b9" /><Relationship Type="http://schemas.openxmlformats.org/officeDocument/2006/relationships/slide" Target="/ppt/slides/slide7.xml" Id="Rc362fe0110c242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5a5e8715a44c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cd769145914575" /><Relationship Type="http://schemas.openxmlformats.org/officeDocument/2006/relationships/theme" Target="/ppt/slideMasters/theme/theme1.xml" Id="R9b8ed056b5ac4c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cd7691459145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8a9f11654d46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10bf227f494b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6d507bc50f490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236565037d4c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d902755c994e5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c27d0556c3402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2f780c1fdf4e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KJELL LIRHUS MASKIN OG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LIRHUS MASKIN OG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 LIRHUS MASKIN OG TRANSPORT AS ble etablert [år] og holder til i Skulestadmo.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LIRHUS MASKIN OG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LIRHUS MASKIN OG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LIRHUS MASKIN OG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32 908 182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3 836 482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3 201 663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8 238 468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15 763 758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LIRHUS MASKIN OG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LIRHUS KJELL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LIRHUS JOAR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LIRHUS STEFFEN  –  15,0 %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LIRHUS MASKIN OG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Nedkvitnesvegen 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5710 Skulestadmo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979 901 976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LIRHUS MASKIN OG TRANSPORT AS</a:t>
            </a:r>
          </a:p>
        </p:txBody>
      </p:sp>
    </p:spTree>
  </p:cSld>
  <p:clrMapOvr>
    <a:masterClrMapping xmlns:a="http://schemas.openxmlformats.org/drawingml/2006/main"/>
  </p:clrMapOvr>
</p:sld>
</file>