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e4a695969d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347a6a3fca45cb"/>
  </p:sldMasterIdLst>
  <p:sldIdLst>
    <p:sldId xmlns:r="http://schemas.openxmlformats.org/officeDocument/2006/relationships" id="256" r:id="R45191ae8b097435f"/>
    <p:sldId xmlns:r="http://schemas.openxmlformats.org/officeDocument/2006/relationships" id="257" r:id="R19aaa747849b43a3"/>
    <p:sldId xmlns:r="http://schemas.openxmlformats.org/officeDocument/2006/relationships" id="258" r:id="R9edc7f69e3294f84"/>
    <p:sldId xmlns:r="http://schemas.openxmlformats.org/officeDocument/2006/relationships" id="259" r:id="R043585cb57564e30"/>
    <p:sldId xmlns:r="http://schemas.openxmlformats.org/officeDocument/2006/relationships" id="260" r:id="Rcc2ce090052b4b92"/>
    <p:sldId xmlns:r="http://schemas.openxmlformats.org/officeDocument/2006/relationships" id="261" r:id="R6e6bed9307c54188"/>
    <p:sldId xmlns:r="http://schemas.openxmlformats.org/officeDocument/2006/relationships" id="262" r:id="Rc960adaa6e3a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47a6a3fca45cb" /><Relationship Type="http://schemas.openxmlformats.org/officeDocument/2006/relationships/slide" Target="/ppt/slides/slide1.xml" Id="R45191ae8b097435f" /><Relationship Type="http://schemas.openxmlformats.org/officeDocument/2006/relationships/slide" Target="/ppt/slides/slide2.xml" Id="R19aaa747849b43a3" /><Relationship Type="http://schemas.openxmlformats.org/officeDocument/2006/relationships/slide" Target="/ppt/slides/slide3.xml" Id="R9edc7f69e3294f84" /><Relationship Type="http://schemas.openxmlformats.org/officeDocument/2006/relationships/slide" Target="/ppt/slides/slide4.xml" Id="R043585cb57564e30" /><Relationship Type="http://schemas.openxmlformats.org/officeDocument/2006/relationships/slide" Target="/ppt/slides/slide5.xml" Id="Rcc2ce090052b4b92" /><Relationship Type="http://schemas.openxmlformats.org/officeDocument/2006/relationships/slide" Target="/ppt/slides/slide6.xml" Id="R6e6bed9307c54188" /><Relationship Type="http://schemas.openxmlformats.org/officeDocument/2006/relationships/slide" Target="/ppt/slides/slide7.xml" Id="Rc960adaa6e3a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bbca00566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2254fde2448f6" /><Relationship Type="http://schemas.openxmlformats.org/officeDocument/2006/relationships/theme" Target="/ppt/slideMasters/theme/theme1.xml" Id="R09ea0df54303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2254fde2448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e97d029c0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b04268c6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08fca5cc6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2863dcfef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a9090ea77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196ca1e4e4d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91951ec4749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VARTDAL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 INVEST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−5 439 747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157 360 445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1 300 942 923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1 341 403 549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VARTDAL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843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95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979 903 405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