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23e357116441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8fc4d0313c4f44"/>
  </p:sldMasterIdLst>
  <p:sldIdLst>
    <p:sldId xmlns:r="http://schemas.openxmlformats.org/officeDocument/2006/relationships" id="256" r:id="R15fe9ce4d66442f0"/>
    <p:sldId xmlns:r="http://schemas.openxmlformats.org/officeDocument/2006/relationships" id="257" r:id="R1c96174971f740c5"/>
    <p:sldId xmlns:r="http://schemas.openxmlformats.org/officeDocument/2006/relationships" id="258" r:id="Rbafb7a51c60a4d5f"/>
    <p:sldId xmlns:r="http://schemas.openxmlformats.org/officeDocument/2006/relationships" id="259" r:id="R60097f6edbae44fa"/>
    <p:sldId xmlns:r="http://schemas.openxmlformats.org/officeDocument/2006/relationships" id="260" r:id="R23ce9309e9e54e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8fc4d0313c4f44" /><Relationship Type="http://schemas.openxmlformats.org/officeDocument/2006/relationships/slide" Target="/ppt/slides/slide1.xml" Id="R15fe9ce4d66442f0" /><Relationship Type="http://schemas.openxmlformats.org/officeDocument/2006/relationships/slide" Target="/ppt/slides/slide2.xml" Id="R1c96174971f740c5" /><Relationship Type="http://schemas.openxmlformats.org/officeDocument/2006/relationships/slide" Target="/ppt/slides/slide3.xml" Id="Rbafb7a51c60a4d5f" /><Relationship Type="http://schemas.openxmlformats.org/officeDocument/2006/relationships/slide" Target="/ppt/slides/slide4.xml" Id="R60097f6edbae44fa" /><Relationship Type="http://schemas.openxmlformats.org/officeDocument/2006/relationships/slide" Target="/ppt/slides/slide5.xml" Id="R23ce9309e9e54e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ff7d5169594c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32c29de2c455a" /><Relationship Type="http://schemas.openxmlformats.org/officeDocument/2006/relationships/theme" Target="/ppt/slideMasters/theme/theme1.xml" Id="Rfb83eeaba5a24d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d32c29de2c45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c63f2b1f349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47090673a4b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aa2920b1a44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3e14b7b4749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a97032efa43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ARNE HUNSTAD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ARNE HUNSTAD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979 919 549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