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21381555ad41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9ed7046f924112"/>
  </p:sldMasterIdLst>
  <p:sldIdLst>
    <p:sldId xmlns:r="http://schemas.openxmlformats.org/officeDocument/2006/relationships" id="256" r:id="R3a537026bcc54424"/>
    <p:sldId xmlns:r="http://schemas.openxmlformats.org/officeDocument/2006/relationships" id="257" r:id="R92a4b9f2266c4f20"/>
    <p:sldId xmlns:r="http://schemas.openxmlformats.org/officeDocument/2006/relationships" id="258" r:id="R21c66384c9c14e26"/>
    <p:sldId xmlns:r="http://schemas.openxmlformats.org/officeDocument/2006/relationships" id="259" r:id="Re4b21ce448c14f13"/>
    <p:sldId xmlns:r="http://schemas.openxmlformats.org/officeDocument/2006/relationships" id="260" r:id="R183d666e851841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ed7046f924112" /><Relationship Type="http://schemas.openxmlformats.org/officeDocument/2006/relationships/slide" Target="/ppt/slides/slide1.xml" Id="R3a537026bcc54424" /><Relationship Type="http://schemas.openxmlformats.org/officeDocument/2006/relationships/slide" Target="/ppt/slides/slide2.xml" Id="R92a4b9f2266c4f20" /><Relationship Type="http://schemas.openxmlformats.org/officeDocument/2006/relationships/slide" Target="/ppt/slides/slide3.xml" Id="R21c66384c9c14e26" /><Relationship Type="http://schemas.openxmlformats.org/officeDocument/2006/relationships/slide" Target="/ppt/slides/slide4.xml" Id="Re4b21ce448c14f13" /><Relationship Type="http://schemas.openxmlformats.org/officeDocument/2006/relationships/slide" Target="/ppt/slides/slide5.xml" Id="R183d666e851841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ae13f2ee842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6d50fff344782" /><Relationship Type="http://schemas.openxmlformats.org/officeDocument/2006/relationships/theme" Target="/ppt/slideMasters/theme/theme1.xml" Id="R6b9f188a43f346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c6d50fff3447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67e202ad548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e8ef3ee4b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42997c3e245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a59129dea4a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a041fbf884e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