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e4f56d04e6a467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34d1906ca9f4fa2"/>
  </p:sldMasterIdLst>
  <p:sldIdLst>
    <p:sldId xmlns:r="http://schemas.openxmlformats.org/officeDocument/2006/relationships" id="256" r:id="R8dc34fe584ac4906"/>
    <p:sldId xmlns:r="http://schemas.openxmlformats.org/officeDocument/2006/relationships" id="257" r:id="Rd07df374d27e4962"/>
    <p:sldId xmlns:r="http://schemas.openxmlformats.org/officeDocument/2006/relationships" id="258" r:id="R6dddbb124d574186"/>
    <p:sldId xmlns:r="http://schemas.openxmlformats.org/officeDocument/2006/relationships" id="259" r:id="Readfce1dccbd4ddd"/>
    <p:sldId xmlns:r="http://schemas.openxmlformats.org/officeDocument/2006/relationships" id="260" r:id="Rad9d02e0b3a2400d"/>
    <p:sldId xmlns:r="http://schemas.openxmlformats.org/officeDocument/2006/relationships" id="261" r:id="R12e532ab8c3e476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4d1906ca9f4fa2" /><Relationship Type="http://schemas.openxmlformats.org/officeDocument/2006/relationships/slide" Target="/ppt/slides/slide1.xml" Id="R8dc34fe584ac4906" /><Relationship Type="http://schemas.openxmlformats.org/officeDocument/2006/relationships/slide" Target="/ppt/slides/slide2.xml" Id="Rd07df374d27e4962" /><Relationship Type="http://schemas.openxmlformats.org/officeDocument/2006/relationships/slide" Target="/ppt/slides/slide3.xml" Id="R6dddbb124d574186" /><Relationship Type="http://schemas.openxmlformats.org/officeDocument/2006/relationships/slide" Target="/ppt/slides/slide4.xml" Id="Readfce1dccbd4ddd" /><Relationship Type="http://schemas.openxmlformats.org/officeDocument/2006/relationships/slide" Target="/ppt/slides/slide5.xml" Id="Rad9d02e0b3a2400d" /><Relationship Type="http://schemas.openxmlformats.org/officeDocument/2006/relationships/slide" Target="/ppt/slides/slide6.xml" Id="R12e532ab8c3e476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f09fc18e104c5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7a0daf18c149c7" /><Relationship Type="http://schemas.openxmlformats.org/officeDocument/2006/relationships/theme" Target="/ppt/slideMasters/theme/theme1.xml" Id="Ra18b54a3233a461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87a0daf18c149c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9ab008e2824b1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28949a6c21473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5f1116f81d405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8f96c9ffde41b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c878e18389425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d8c99191254f4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HERMES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HERMES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HERMES AS ble etablert [år] og holder til i Brønnøysund.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HERMES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HERMES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HERMES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422 538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−353 272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67 230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42 566 726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49 845 740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HERMES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Trælvikveien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8906 Brønnøysund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zzeemm@online.no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979 929 609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HERMES AS</a:t>
            </a:r>
          </a:p>
        </p:txBody>
      </p:sp>
    </p:spTree>
  </p:cSld>
  <p:clrMapOvr>
    <a:masterClrMapping xmlns:a="http://schemas.openxmlformats.org/drawingml/2006/main"/>
  </p:clrMapOvr>
</p:sld>
</file>