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68771ac9cc48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da95fd2c814bfa"/>
  </p:sldMasterIdLst>
  <p:sldIdLst>
    <p:sldId xmlns:r="http://schemas.openxmlformats.org/officeDocument/2006/relationships" id="256" r:id="R16fa195291164689"/>
    <p:sldId xmlns:r="http://schemas.openxmlformats.org/officeDocument/2006/relationships" id="257" r:id="R9b179ca02ead4a5b"/>
    <p:sldId xmlns:r="http://schemas.openxmlformats.org/officeDocument/2006/relationships" id="258" r:id="R81e8b69007e94188"/>
    <p:sldId xmlns:r="http://schemas.openxmlformats.org/officeDocument/2006/relationships" id="259" r:id="R952cbf0b9ae545aa"/>
    <p:sldId xmlns:r="http://schemas.openxmlformats.org/officeDocument/2006/relationships" id="260" r:id="Rc41cdda92f8f4f02"/>
    <p:sldId xmlns:r="http://schemas.openxmlformats.org/officeDocument/2006/relationships" id="261" r:id="R2a35f72433e94d6b"/>
    <p:sldId xmlns:r="http://schemas.openxmlformats.org/officeDocument/2006/relationships" id="262" r:id="R6cf33599123a46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a95fd2c814bfa" /><Relationship Type="http://schemas.openxmlformats.org/officeDocument/2006/relationships/slide" Target="/ppt/slides/slide1.xml" Id="R16fa195291164689" /><Relationship Type="http://schemas.openxmlformats.org/officeDocument/2006/relationships/slide" Target="/ppt/slides/slide2.xml" Id="R9b179ca02ead4a5b" /><Relationship Type="http://schemas.openxmlformats.org/officeDocument/2006/relationships/slide" Target="/ppt/slides/slide3.xml" Id="R81e8b69007e94188" /><Relationship Type="http://schemas.openxmlformats.org/officeDocument/2006/relationships/slide" Target="/ppt/slides/slide4.xml" Id="R952cbf0b9ae545aa" /><Relationship Type="http://schemas.openxmlformats.org/officeDocument/2006/relationships/slide" Target="/ppt/slides/slide5.xml" Id="Rc41cdda92f8f4f02" /><Relationship Type="http://schemas.openxmlformats.org/officeDocument/2006/relationships/slide" Target="/ppt/slides/slide6.xml" Id="R2a35f72433e94d6b" /><Relationship Type="http://schemas.openxmlformats.org/officeDocument/2006/relationships/slide" Target="/ppt/slides/slide7.xml" Id="R6cf33599123a46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13094f996e48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d3bc175344d99" /><Relationship Type="http://schemas.openxmlformats.org/officeDocument/2006/relationships/theme" Target="/ppt/slideMasters/theme/theme1.xml" Id="Rd48863e07b904b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2d3bc175344d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b9b1a999f4a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fd664ce4f41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5c52396e245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ec8fd0c4b4e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857b0e7aa44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7e87f78124d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2a05387ab42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JOH-SYSTEM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JOH-SYSTEM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325 901 036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325 919 411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ASKO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Kalbakkvei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16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979 944 721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