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78676273b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85a2081ce4e96"/>
  </p:sldMasterIdLst>
  <p:sldIdLst>
    <p:sldId xmlns:r="http://schemas.openxmlformats.org/officeDocument/2006/relationships" id="256" r:id="Rb5a47ef02e9e4cf5"/>
    <p:sldId xmlns:r="http://schemas.openxmlformats.org/officeDocument/2006/relationships" id="257" r:id="R922bebb5595e417d"/>
    <p:sldId xmlns:r="http://schemas.openxmlformats.org/officeDocument/2006/relationships" id="258" r:id="R66c1e24918f54007"/>
    <p:sldId xmlns:r="http://schemas.openxmlformats.org/officeDocument/2006/relationships" id="259" r:id="R670cc4fdf2dc4cea"/>
    <p:sldId xmlns:r="http://schemas.openxmlformats.org/officeDocument/2006/relationships" id="260" r:id="R8c1b117ac5684d62"/>
    <p:sldId xmlns:r="http://schemas.openxmlformats.org/officeDocument/2006/relationships" id="261" r:id="R67258b76bdc54120"/>
    <p:sldId xmlns:r="http://schemas.openxmlformats.org/officeDocument/2006/relationships" id="262" r:id="Rad8b2cade5f94c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85a2081ce4e96" /><Relationship Type="http://schemas.openxmlformats.org/officeDocument/2006/relationships/slide" Target="/ppt/slides/slide1.xml" Id="Rb5a47ef02e9e4cf5" /><Relationship Type="http://schemas.openxmlformats.org/officeDocument/2006/relationships/slide" Target="/ppt/slides/slide2.xml" Id="R922bebb5595e417d" /><Relationship Type="http://schemas.openxmlformats.org/officeDocument/2006/relationships/slide" Target="/ppt/slides/slide3.xml" Id="R66c1e24918f54007" /><Relationship Type="http://schemas.openxmlformats.org/officeDocument/2006/relationships/slide" Target="/ppt/slides/slide4.xml" Id="R670cc4fdf2dc4cea" /><Relationship Type="http://schemas.openxmlformats.org/officeDocument/2006/relationships/slide" Target="/ppt/slides/slide5.xml" Id="R8c1b117ac5684d62" /><Relationship Type="http://schemas.openxmlformats.org/officeDocument/2006/relationships/slide" Target="/ppt/slides/slide6.xml" Id="R67258b76bdc54120" /><Relationship Type="http://schemas.openxmlformats.org/officeDocument/2006/relationships/slide" Target="/ppt/slides/slide7.xml" Id="Rad8b2cade5f94c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c10c42b7a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a15b8b40d40bc" /><Relationship Type="http://schemas.openxmlformats.org/officeDocument/2006/relationships/theme" Target="/ppt/slideMasters/theme/theme1.xml" Id="R9fa0fe51369e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a15b8b40d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6e130e267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d1333f589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c5f11ed32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30c83a22e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c0b47f8345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e7a93b50c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8e7711d6d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