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d8759bd40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cf307d0b44006"/>
  </p:sldMasterIdLst>
  <p:sldIdLst>
    <p:sldId xmlns:r="http://schemas.openxmlformats.org/officeDocument/2006/relationships" id="256" r:id="R380b4c3507e04cc7"/>
    <p:sldId xmlns:r="http://schemas.openxmlformats.org/officeDocument/2006/relationships" id="257" r:id="R1d042dcc3cbd4bee"/>
    <p:sldId xmlns:r="http://schemas.openxmlformats.org/officeDocument/2006/relationships" id="258" r:id="R57734527d1364416"/>
    <p:sldId xmlns:r="http://schemas.openxmlformats.org/officeDocument/2006/relationships" id="259" r:id="R423148b894ba4fcb"/>
    <p:sldId xmlns:r="http://schemas.openxmlformats.org/officeDocument/2006/relationships" id="260" r:id="Rc49663c7ec82480e"/>
    <p:sldId xmlns:r="http://schemas.openxmlformats.org/officeDocument/2006/relationships" id="261" r:id="R335e9999e90a459f"/>
    <p:sldId xmlns:r="http://schemas.openxmlformats.org/officeDocument/2006/relationships" id="262" r:id="R4d30e9350d644f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cf307d0b44006" /><Relationship Type="http://schemas.openxmlformats.org/officeDocument/2006/relationships/slide" Target="/ppt/slides/slide1.xml" Id="R380b4c3507e04cc7" /><Relationship Type="http://schemas.openxmlformats.org/officeDocument/2006/relationships/slide" Target="/ppt/slides/slide2.xml" Id="R1d042dcc3cbd4bee" /><Relationship Type="http://schemas.openxmlformats.org/officeDocument/2006/relationships/slide" Target="/ppt/slides/slide3.xml" Id="R57734527d1364416" /><Relationship Type="http://schemas.openxmlformats.org/officeDocument/2006/relationships/slide" Target="/ppt/slides/slide4.xml" Id="R423148b894ba4fcb" /><Relationship Type="http://schemas.openxmlformats.org/officeDocument/2006/relationships/slide" Target="/ppt/slides/slide5.xml" Id="Rc49663c7ec82480e" /><Relationship Type="http://schemas.openxmlformats.org/officeDocument/2006/relationships/slide" Target="/ppt/slides/slide6.xml" Id="R335e9999e90a459f" /><Relationship Type="http://schemas.openxmlformats.org/officeDocument/2006/relationships/slide" Target="/ppt/slides/slide7.xml" Id="R4d30e9350d644f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d16879f7c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87a492244552" /><Relationship Type="http://schemas.openxmlformats.org/officeDocument/2006/relationships/theme" Target="/ppt/slideMasters/theme/theme1.xml" Id="R5a4e6bd025af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2587a49224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89d2ea30f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f334cda11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de285d00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727d355bd41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a944cacfb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06bf5e8974d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9adfd1932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MNAL LEIF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MNAL LEIF LARSEN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LEIF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33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