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f68cf54fb240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9d905cba4048f3"/>
  </p:sldMasterIdLst>
  <p:sldIdLst>
    <p:sldId xmlns:r="http://schemas.openxmlformats.org/officeDocument/2006/relationships" id="256" r:id="R268641c3aaa24932"/>
    <p:sldId xmlns:r="http://schemas.openxmlformats.org/officeDocument/2006/relationships" id="257" r:id="R162d9a7181a44197"/>
    <p:sldId xmlns:r="http://schemas.openxmlformats.org/officeDocument/2006/relationships" id="258" r:id="R5e0fdeab762943c9"/>
    <p:sldId xmlns:r="http://schemas.openxmlformats.org/officeDocument/2006/relationships" id="259" r:id="Rfaa37a3abf9548c0"/>
    <p:sldId xmlns:r="http://schemas.openxmlformats.org/officeDocument/2006/relationships" id="260" r:id="Rcb11e54d3cd44528"/>
    <p:sldId xmlns:r="http://schemas.openxmlformats.org/officeDocument/2006/relationships" id="261" r:id="R5d8e49b3208b4867"/>
    <p:sldId xmlns:r="http://schemas.openxmlformats.org/officeDocument/2006/relationships" id="262" r:id="R37bbc257f6f34b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d905cba4048f3" /><Relationship Type="http://schemas.openxmlformats.org/officeDocument/2006/relationships/slide" Target="/ppt/slides/slide1.xml" Id="R268641c3aaa24932" /><Relationship Type="http://schemas.openxmlformats.org/officeDocument/2006/relationships/slide" Target="/ppt/slides/slide2.xml" Id="R162d9a7181a44197" /><Relationship Type="http://schemas.openxmlformats.org/officeDocument/2006/relationships/slide" Target="/ppt/slides/slide3.xml" Id="R5e0fdeab762943c9" /><Relationship Type="http://schemas.openxmlformats.org/officeDocument/2006/relationships/slide" Target="/ppt/slides/slide4.xml" Id="Rfaa37a3abf9548c0" /><Relationship Type="http://schemas.openxmlformats.org/officeDocument/2006/relationships/slide" Target="/ppt/slides/slide5.xml" Id="Rcb11e54d3cd44528" /><Relationship Type="http://schemas.openxmlformats.org/officeDocument/2006/relationships/slide" Target="/ppt/slides/slide6.xml" Id="R5d8e49b3208b4867" /><Relationship Type="http://schemas.openxmlformats.org/officeDocument/2006/relationships/slide" Target="/ppt/slides/slide7.xml" Id="R37bbc257f6f34b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70d5a0164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e24195d664474" /><Relationship Type="http://schemas.openxmlformats.org/officeDocument/2006/relationships/theme" Target="/ppt/slideMasters/theme/theme1.xml" Id="R1fc2b6b0495e42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e24195d6644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21d3da2ef4f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7f534040b40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e8b0c4635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c34576f2c41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08fa7317f42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49cc9496248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f1ad4a8674b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INSTRUMENTCOMPANIET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INSTRUMENTCOMPANIET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24 505 005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−342 193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2 659 800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10 922 973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KAMIC IN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30 21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