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a7775ab37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7d2f6329c483a"/>
  </p:sldMasterIdLst>
  <p:sldIdLst>
    <p:sldId xmlns:r="http://schemas.openxmlformats.org/officeDocument/2006/relationships" id="256" r:id="Rfd2bf62f323d4fe9"/>
    <p:sldId xmlns:r="http://schemas.openxmlformats.org/officeDocument/2006/relationships" id="257" r:id="R399350f3a96141e9"/>
    <p:sldId xmlns:r="http://schemas.openxmlformats.org/officeDocument/2006/relationships" id="258" r:id="R89e13b8a6d354c8d"/>
    <p:sldId xmlns:r="http://schemas.openxmlformats.org/officeDocument/2006/relationships" id="259" r:id="R93e4bc3a985b4d12"/>
    <p:sldId xmlns:r="http://schemas.openxmlformats.org/officeDocument/2006/relationships" id="260" r:id="Rf7eb7f2a6ab3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7d2f6329c483a" /><Relationship Type="http://schemas.openxmlformats.org/officeDocument/2006/relationships/slide" Target="/ppt/slides/slide1.xml" Id="Rfd2bf62f323d4fe9" /><Relationship Type="http://schemas.openxmlformats.org/officeDocument/2006/relationships/slide" Target="/ppt/slides/slide2.xml" Id="R399350f3a96141e9" /><Relationship Type="http://schemas.openxmlformats.org/officeDocument/2006/relationships/slide" Target="/ppt/slides/slide3.xml" Id="R89e13b8a6d354c8d" /><Relationship Type="http://schemas.openxmlformats.org/officeDocument/2006/relationships/slide" Target="/ppt/slides/slide4.xml" Id="R93e4bc3a985b4d12" /><Relationship Type="http://schemas.openxmlformats.org/officeDocument/2006/relationships/slide" Target="/ppt/slides/slide5.xml" Id="Rf7eb7f2a6ab3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0399480e5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7ce0dd3b4312" /><Relationship Type="http://schemas.openxmlformats.org/officeDocument/2006/relationships/theme" Target="/ppt/slideMasters/theme/theme1.xml" Id="R8957902dbbba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77ce0dd3b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1437a35b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b6224501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4a92a713a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36bc25b1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a787d20c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