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6e979e964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f0fb9f49194f40"/>
  </p:sldMasterIdLst>
  <p:sldIdLst>
    <p:sldId xmlns:r="http://schemas.openxmlformats.org/officeDocument/2006/relationships" id="256" r:id="R5ac8b78f1b344ae2"/>
    <p:sldId xmlns:r="http://schemas.openxmlformats.org/officeDocument/2006/relationships" id="257" r:id="R17b750abcc004a6d"/>
    <p:sldId xmlns:r="http://schemas.openxmlformats.org/officeDocument/2006/relationships" id="258" r:id="R22e231611b274077"/>
    <p:sldId xmlns:r="http://schemas.openxmlformats.org/officeDocument/2006/relationships" id="259" r:id="Rc1ce9a99ad6b4355"/>
    <p:sldId xmlns:r="http://schemas.openxmlformats.org/officeDocument/2006/relationships" id="260" r:id="R85396f77c18d4891"/>
    <p:sldId xmlns:r="http://schemas.openxmlformats.org/officeDocument/2006/relationships" id="261" r:id="Rb46103eb4f604010"/>
    <p:sldId xmlns:r="http://schemas.openxmlformats.org/officeDocument/2006/relationships" id="262" r:id="R6153a5ae9f0c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0fb9f49194f40" /><Relationship Type="http://schemas.openxmlformats.org/officeDocument/2006/relationships/slide" Target="/ppt/slides/slide1.xml" Id="R5ac8b78f1b344ae2" /><Relationship Type="http://schemas.openxmlformats.org/officeDocument/2006/relationships/slide" Target="/ppt/slides/slide2.xml" Id="R17b750abcc004a6d" /><Relationship Type="http://schemas.openxmlformats.org/officeDocument/2006/relationships/slide" Target="/ppt/slides/slide3.xml" Id="R22e231611b274077" /><Relationship Type="http://schemas.openxmlformats.org/officeDocument/2006/relationships/slide" Target="/ppt/slides/slide4.xml" Id="Rc1ce9a99ad6b4355" /><Relationship Type="http://schemas.openxmlformats.org/officeDocument/2006/relationships/slide" Target="/ppt/slides/slide5.xml" Id="R85396f77c18d4891" /><Relationship Type="http://schemas.openxmlformats.org/officeDocument/2006/relationships/slide" Target="/ppt/slides/slide6.xml" Id="Rb46103eb4f604010" /><Relationship Type="http://schemas.openxmlformats.org/officeDocument/2006/relationships/slide" Target="/ppt/slides/slide7.xml" Id="R6153a5ae9f0c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af0bdb0eb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2b8ab412347ba" /><Relationship Type="http://schemas.openxmlformats.org/officeDocument/2006/relationships/theme" Target="/ppt/slideMasters/theme/theme1.xml" Id="Rb09dd04251154e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2b8ab4123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641a9de08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86acca220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713c28b69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a87702b7342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bd961c664a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27b667da149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72f3610f4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GROUP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1 135 046 000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1 924 526 000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HÅDYR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