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c0fd33715b46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4d6399ee104fea"/>
  </p:sldMasterIdLst>
  <p:sldIdLst>
    <p:sldId xmlns:r="http://schemas.openxmlformats.org/officeDocument/2006/relationships" id="256" r:id="R08f76548479d4592"/>
    <p:sldId xmlns:r="http://schemas.openxmlformats.org/officeDocument/2006/relationships" id="257" r:id="R69e876c467e8494c"/>
    <p:sldId xmlns:r="http://schemas.openxmlformats.org/officeDocument/2006/relationships" id="258" r:id="Rbaf9afcb1c6d4643"/>
    <p:sldId xmlns:r="http://schemas.openxmlformats.org/officeDocument/2006/relationships" id="259" r:id="R74f956c03344418e"/>
    <p:sldId xmlns:r="http://schemas.openxmlformats.org/officeDocument/2006/relationships" id="260" r:id="Re1d8422f2a6347a3"/>
    <p:sldId xmlns:r="http://schemas.openxmlformats.org/officeDocument/2006/relationships" id="261" r:id="R909cd675843f4889"/>
    <p:sldId xmlns:r="http://schemas.openxmlformats.org/officeDocument/2006/relationships" id="262" r:id="R8b05a097f53249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4d6399ee104fea" /><Relationship Type="http://schemas.openxmlformats.org/officeDocument/2006/relationships/slide" Target="/ppt/slides/slide1.xml" Id="R08f76548479d4592" /><Relationship Type="http://schemas.openxmlformats.org/officeDocument/2006/relationships/slide" Target="/ppt/slides/slide2.xml" Id="R69e876c467e8494c" /><Relationship Type="http://schemas.openxmlformats.org/officeDocument/2006/relationships/slide" Target="/ppt/slides/slide3.xml" Id="Rbaf9afcb1c6d4643" /><Relationship Type="http://schemas.openxmlformats.org/officeDocument/2006/relationships/slide" Target="/ppt/slides/slide4.xml" Id="R74f956c03344418e" /><Relationship Type="http://schemas.openxmlformats.org/officeDocument/2006/relationships/slide" Target="/ppt/slides/slide5.xml" Id="Re1d8422f2a6347a3" /><Relationship Type="http://schemas.openxmlformats.org/officeDocument/2006/relationships/slide" Target="/ppt/slides/slide6.xml" Id="R909cd675843f4889" /><Relationship Type="http://schemas.openxmlformats.org/officeDocument/2006/relationships/slide" Target="/ppt/slides/slide7.xml" Id="R8b05a097f53249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bf6df8a8649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397179d094c88" /><Relationship Type="http://schemas.openxmlformats.org/officeDocument/2006/relationships/theme" Target="/ppt/slideMasters/theme/theme1.xml" Id="R89a67ac3267b4a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a397179d09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caafbe6744b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d732b9c8042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c94a8f2b147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8e14d3f474e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d150c20a644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dbd68a6644e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4e95f00654e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