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65d82e8f1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29e2111c494a96"/>
  </p:sldMasterIdLst>
  <p:sldIdLst>
    <p:sldId xmlns:r="http://schemas.openxmlformats.org/officeDocument/2006/relationships" id="256" r:id="R176b49b980f647dd"/>
    <p:sldId xmlns:r="http://schemas.openxmlformats.org/officeDocument/2006/relationships" id="257" r:id="R813a9fb127bf4bd2"/>
    <p:sldId xmlns:r="http://schemas.openxmlformats.org/officeDocument/2006/relationships" id="258" r:id="R61aca742e1e04c3e"/>
    <p:sldId xmlns:r="http://schemas.openxmlformats.org/officeDocument/2006/relationships" id="259" r:id="R902d3669faed486b"/>
    <p:sldId xmlns:r="http://schemas.openxmlformats.org/officeDocument/2006/relationships" id="260" r:id="R18d6a4e494d7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9e2111c494a96" /><Relationship Type="http://schemas.openxmlformats.org/officeDocument/2006/relationships/slide" Target="/ppt/slides/slide1.xml" Id="R176b49b980f647dd" /><Relationship Type="http://schemas.openxmlformats.org/officeDocument/2006/relationships/slide" Target="/ppt/slides/slide2.xml" Id="R813a9fb127bf4bd2" /><Relationship Type="http://schemas.openxmlformats.org/officeDocument/2006/relationships/slide" Target="/ppt/slides/slide3.xml" Id="R61aca742e1e04c3e" /><Relationship Type="http://schemas.openxmlformats.org/officeDocument/2006/relationships/slide" Target="/ppt/slides/slide4.xml" Id="R902d3669faed486b" /><Relationship Type="http://schemas.openxmlformats.org/officeDocument/2006/relationships/slide" Target="/ppt/slides/slide5.xml" Id="R18d6a4e494d7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27c79a2c649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d4f3fc3f846cc" /><Relationship Type="http://schemas.openxmlformats.org/officeDocument/2006/relationships/theme" Target="/ppt/slideMasters/theme/theme1.xml" Id="R0c8cf4c69e12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0d4f3fc3f846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c380cf75740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89ef89e3648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65a206ed946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2b1bd2fba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0efac5bf2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