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c22689919304e3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58aaaeb0a9f4ff6"/>
  </p:sldMasterIdLst>
  <p:sldIdLst>
    <p:sldId xmlns:r="http://schemas.openxmlformats.org/officeDocument/2006/relationships" id="256" r:id="Rfd259bb0229b4629"/>
    <p:sldId xmlns:r="http://schemas.openxmlformats.org/officeDocument/2006/relationships" id="257" r:id="R9cd7827d6d814eb6"/>
    <p:sldId xmlns:r="http://schemas.openxmlformats.org/officeDocument/2006/relationships" id="258" r:id="R7b60683ad3e946eb"/>
    <p:sldId xmlns:r="http://schemas.openxmlformats.org/officeDocument/2006/relationships" id="259" r:id="R383d6bacf5f845d7"/>
    <p:sldId xmlns:r="http://schemas.openxmlformats.org/officeDocument/2006/relationships" id="260" r:id="Ra2802788daf7439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58aaaeb0a9f4ff6" /><Relationship Type="http://schemas.openxmlformats.org/officeDocument/2006/relationships/slide" Target="/ppt/slides/slide1.xml" Id="Rfd259bb0229b4629" /><Relationship Type="http://schemas.openxmlformats.org/officeDocument/2006/relationships/slide" Target="/ppt/slides/slide2.xml" Id="R9cd7827d6d814eb6" /><Relationship Type="http://schemas.openxmlformats.org/officeDocument/2006/relationships/slide" Target="/ppt/slides/slide3.xml" Id="R7b60683ad3e946eb" /><Relationship Type="http://schemas.openxmlformats.org/officeDocument/2006/relationships/slide" Target="/ppt/slides/slide4.xml" Id="R383d6bacf5f845d7" /><Relationship Type="http://schemas.openxmlformats.org/officeDocument/2006/relationships/slide" Target="/ppt/slides/slide5.xml" Id="Ra2802788daf7439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aebb077668e41b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041cd2ed474493" /><Relationship Type="http://schemas.openxmlformats.org/officeDocument/2006/relationships/theme" Target="/ppt/slideMasters/theme/theme1.xml" Id="R383d0c4bc3e34e8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e041cd2ed47449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0851c871b0412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eed1940c4d461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d0666d3ef14f1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377cd5a2bd4c3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47222421c34b9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CENTRUM CON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CENTRUM CON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CENTRUM CON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CENTRUM CON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CENTRUM CON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CENTRUM CON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980 145 549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CENTRUM CON AS</a:t>
            </a:r>
          </a:p>
        </p:txBody>
      </p:sp>
    </p:spTree>
  </p:cSld>
  <p:clrMapOvr>
    <a:masterClrMapping xmlns:a="http://schemas.openxmlformats.org/drawingml/2006/main"/>
  </p:clrMapOvr>
</p:sld>
</file>