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fd6b2b257b743f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9a8a0b13c74ca4"/>
  </p:sldMasterIdLst>
  <p:sldIdLst>
    <p:sldId xmlns:r="http://schemas.openxmlformats.org/officeDocument/2006/relationships" id="256" r:id="R9afefb9862c742e0"/>
    <p:sldId xmlns:r="http://schemas.openxmlformats.org/officeDocument/2006/relationships" id="257" r:id="R01a8df45497a4881"/>
    <p:sldId xmlns:r="http://schemas.openxmlformats.org/officeDocument/2006/relationships" id="258" r:id="Rccab3764043f42ab"/>
    <p:sldId xmlns:r="http://schemas.openxmlformats.org/officeDocument/2006/relationships" id="259" r:id="R14aed72f116a4b1e"/>
    <p:sldId xmlns:r="http://schemas.openxmlformats.org/officeDocument/2006/relationships" id="260" r:id="R0a15a298d62a4643"/>
    <p:sldId xmlns:r="http://schemas.openxmlformats.org/officeDocument/2006/relationships" id="261" r:id="R71efe5c1d3fb4191"/>
    <p:sldId xmlns:r="http://schemas.openxmlformats.org/officeDocument/2006/relationships" id="262" r:id="Rfb681ec5ff0a4f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9a8a0b13c74ca4" /><Relationship Type="http://schemas.openxmlformats.org/officeDocument/2006/relationships/slide" Target="/ppt/slides/slide1.xml" Id="R9afefb9862c742e0" /><Relationship Type="http://schemas.openxmlformats.org/officeDocument/2006/relationships/slide" Target="/ppt/slides/slide2.xml" Id="R01a8df45497a4881" /><Relationship Type="http://schemas.openxmlformats.org/officeDocument/2006/relationships/slide" Target="/ppt/slides/slide3.xml" Id="Rccab3764043f42ab" /><Relationship Type="http://schemas.openxmlformats.org/officeDocument/2006/relationships/slide" Target="/ppt/slides/slide4.xml" Id="R14aed72f116a4b1e" /><Relationship Type="http://schemas.openxmlformats.org/officeDocument/2006/relationships/slide" Target="/ppt/slides/slide5.xml" Id="R0a15a298d62a4643" /><Relationship Type="http://schemas.openxmlformats.org/officeDocument/2006/relationships/slide" Target="/ppt/slides/slide6.xml" Id="R71efe5c1d3fb4191" /><Relationship Type="http://schemas.openxmlformats.org/officeDocument/2006/relationships/slide" Target="/ppt/slides/slide7.xml" Id="Rfb681ec5ff0a4f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63cb31ac534b4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b75b29c3b34979" /><Relationship Type="http://schemas.openxmlformats.org/officeDocument/2006/relationships/theme" Target="/ppt/slideMasters/theme/theme1.xml" Id="Rc1b23b36e6e644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1b75b29c3b349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6b4b1f58d8478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dba0a9686a473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e0b7d5dc08412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ad98a1b69c482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c038b0cb5247f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aa2709eac94b5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f76614c4f5456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ASTRA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ASTRA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ASTRA NORGE AS ble etablert [år] og holder til i Høvåg.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ASTRA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ASTRA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ASTRA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2 232 091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1 636 553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1 886 409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14 892 510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32 892 362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ASTRA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AVENTI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SIREM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 REME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REMCON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REMCON AS  –  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ASTRA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Indresundåsen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4770 Høvåg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980 161 609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ASTRA NORGE AS</a:t>
            </a:r>
          </a:p>
        </p:txBody>
      </p:sp>
    </p:spTree>
  </p:cSld>
  <p:clrMapOvr>
    <a:masterClrMapping xmlns:a="http://schemas.openxmlformats.org/drawingml/2006/main"/>
  </p:clrMapOvr>
</p:sld>
</file>