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17b8f4cee148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f81d70606a46ed"/>
  </p:sldMasterIdLst>
  <p:sldIdLst>
    <p:sldId xmlns:r="http://schemas.openxmlformats.org/officeDocument/2006/relationships" id="256" r:id="Rb68c8365885540cc"/>
    <p:sldId xmlns:r="http://schemas.openxmlformats.org/officeDocument/2006/relationships" id="257" r:id="R7684b5ef018c42cf"/>
    <p:sldId xmlns:r="http://schemas.openxmlformats.org/officeDocument/2006/relationships" id="258" r:id="R2327a6b812e94e47"/>
    <p:sldId xmlns:r="http://schemas.openxmlformats.org/officeDocument/2006/relationships" id="259" r:id="Rfc481c0f097544a0"/>
    <p:sldId xmlns:r="http://schemas.openxmlformats.org/officeDocument/2006/relationships" id="260" r:id="R41c35c481e7442c2"/>
    <p:sldId xmlns:r="http://schemas.openxmlformats.org/officeDocument/2006/relationships" id="261" r:id="Re681681ab87346c8"/>
    <p:sldId xmlns:r="http://schemas.openxmlformats.org/officeDocument/2006/relationships" id="262" r:id="Rc2d1c904ecc04f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81d70606a46ed" /><Relationship Type="http://schemas.openxmlformats.org/officeDocument/2006/relationships/slide" Target="/ppt/slides/slide1.xml" Id="Rb68c8365885540cc" /><Relationship Type="http://schemas.openxmlformats.org/officeDocument/2006/relationships/slide" Target="/ppt/slides/slide2.xml" Id="R7684b5ef018c42cf" /><Relationship Type="http://schemas.openxmlformats.org/officeDocument/2006/relationships/slide" Target="/ppt/slides/slide3.xml" Id="R2327a6b812e94e47" /><Relationship Type="http://schemas.openxmlformats.org/officeDocument/2006/relationships/slide" Target="/ppt/slides/slide4.xml" Id="Rfc481c0f097544a0" /><Relationship Type="http://schemas.openxmlformats.org/officeDocument/2006/relationships/slide" Target="/ppt/slides/slide5.xml" Id="R41c35c481e7442c2" /><Relationship Type="http://schemas.openxmlformats.org/officeDocument/2006/relationships/slide" Target="/ppt/slides/slide6.xml" Id="Re681681ab87346c8" /><Relationship Type="http://schemas.openxmlformats.org/officeDocument/2006/relationships/slide" Target="/ppt/slides/slide7.xml" Id="Rc2d1c904ecc04f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1d0151946f4a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58b7ae1f74f6c" /><Relationship Type="http://schemas.openxmlformats.org/officeDocument/2006/relationships/theme" Target="/ppt/slideMasters/theme/theme1.xml" Id="Ra43bf4d085974f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258b7ae1f74f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f347eb65042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c322ef0f847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bf891bcdd4a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a8ebebf2640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615661f5d41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d4375b20045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377f8ea5f48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JONNY LARSEN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LARSEN RØRLEGGERBEDRIFT AS ble etablert [år] og holder til i Solbergmoen.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10 217 961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−530 671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−612 643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3 897 513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LARSEN  –  87,5 %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VINNI LARSEN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171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3058 Solbergmoen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rune@jonnylarsen.no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www.jonnylarsen.no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980 169 421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