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18cfcfcdec44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df031511ab4328"/>
  </p:sldMasterIdLst>
  <p:sldIdLst>
    <p:sldId xmlns:r="http://schemas.openxmlformats.org/officeDocument/2006/relationships" id="256" r:id="R066018d5a93b4fcd"/>
    <p:sldId xmlns:r="http://schemas.openxmlformats.org/officeDocument/2006/relationships" id="257" r:id="R87f0ee6c0f9e4f0c"/>
    <p:sldId xmlns:r="http://schemas.openxmlformats.org/officeDocument/2006/relationships" id="258" r:id="Rfe95d1a178d74b4c"/>
    <p:sldId xmlns:r="http://schemas.openxmlformats.org/officeDocument/2006/relationships" id="259" r:id="R58f4c888340b4bd8"/>
    <p:sldId xmlns:r="http://schemas.openxmlformats.org/officeDocument/2006/relationships" id="260" r:id="R0aa3d72cd10b4ec9"/>
    <p:sldId xmlns:r="http://schemas.openxmlformats.org/officeDocument/2006/relationships" id="261" r:id="Re11ee59e296540c0"/>
    <p:sldId xmlns:r="http://schemas.openxmlformats.org/officeDocument/2006/relationships" id="262" r:id="R4bd6b9c784cb44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df031511ab4328" /><Relationship Type="http://schemas.openxmlformats.org/officeDocument/2006/relationships/slide" Target="/ppt/slides/slide1.xml" Id="R066018d5a93b4fcd" /><Relationship Type="http://schemas.openxmlformats.org/officeDocument/2006/relationships/slide" Target="/ppt/slides/slide2.xml" Id="R87f0ee6c0f9e4f0c" /><Relationship Type="http://schemas.openxmlformats.org/officeDocument/2006/relationships/slide" Target="/ppt/slides/slide3.xml" Id="Rfe95d1a178d74b4c" /><Relationship Type="http://schemas.openxmlformats.org/officeDocument/2006/relationships/slide" Target="/ppt/slides/slide4.xml" Id="R58f4c888340b4bd8" /><Relationship Type="http://schemas.openxmlformats.org/officeDocument/2006/relationships/slide" Target="/ppt/slides/slide5.xml" Id="R0aa3d72cd10b4ec9" /><Relationship Type="http://schemas.openxmlformats.org/officeDocument/2006/relationships/slide" Target="/ppt/slides/slide6.xml" Id="Re11ee59e296540c0" /><Relationship Type="http://schemas.openxmlformats.org/officeDocument/2006/relationships/slide" Target="/ppt/slides/slide7.xml" Id="R4bd6b9c784cb44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3bb2f173a641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855ca780949d9" /><Relationship Type="http://schemas.openxmlformats.org/officeDocument/2006/relationships/theme" Target="/ppt/slideMasters/theme/theme1.xml" Id="R5c0646bde21b4f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8855ca780949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79f4a574049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13d4364904d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362fbc40f4e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1d5c0887c4d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ae7dda91547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900f95ce742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f3db041b646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JONNY LARSEN RØRLEGGERBEDRIFT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JONNY LARSEN RØRLEGGERBEDRIFT AS ble etablert [år] og holder til i Solbergmoen.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10 217 961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−530 671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−612 643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3 897 513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RUNE  –  87,5 %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VINNI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Riksvei 171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rune@jonnylarsen.no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www.jonnylarsen.no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980 169 421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