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9ef44998974f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caa860a8140f1"/>
  </p:sldMasterIdLst>
  <p:sldIdLst>
    <p:sldId xmlns:r="http://schemas.openxmlformats.org/officeDocument/2006/relationships" id="256" r:id="Rab3c6c2f13804aa1"/>
    <p:sldId xmlns:r="http://schemas.openxmlformats.org/officeDocument/2006/relationships" id="257" r:id="R8ccd6e56b13149b8"/>
    <p:sldId xmlns:r="http://schemas.openxmlformats.org/officeDocument/2006/relationships" id="258" r:id="R859a1383cea94377"/>
    <p:sldId xmlns:r="http://schemas.openxmlformats.org/officeDocument/2006/relationships" id="259" r:id="R9e1efc4f10894eee"/>
    <p:sldId xmlns:r="http://schemas.openxmlformats.org/officeDocument/2006/relationships" id="260" r:id="Rd9e98d86247340ec"/>
    <p:sldId xmlns:r="http://schemas.openxmlformats.org/officeDocument/2006/relationships" id="261" r:id="R5ac4f2dd7605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caa860a8140f1" /><Relationship Type="http://schemas.openxmlformats.org/officeDocument/2006/relationships/slide" Target="/ppt/slides/slide1.xml" Id="Rab3c6c2f13804aa1" /><Relationship Type="http://schemas.openxmlformats.org/officeDocument/2006/relationships/slide" Target="/ppt/slides/slide2.xml" Id="R8ccd6e56b13149b8" /><Relationship Type="http://schemas.openxmlformats.org/officeDocument/2006/relationships/slide" Target="/ppt/slides/slide3.xml" Id="R859a1383cea94377" /><Relationship Type="http://schemas.openxmlformats.org/officeDocument/2006/relationships/slide" Target="/ppt/slides/slide4.xml" Id="R9e1efc4f10894eee" /><Relationship Type="http://schemas.openxmlformats.org/officeDocument/2006/relationships/slide" Target="/ppt/slides/slide5.xml" Id="Rd9e98d86247340ec" /><Relationship Type="http://schemas.openxmlformats.org/officeDocument/2006/relationships/slide" Target="/ppt/slides/slide6.xml" Id="R5ac4f2dd7605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f56e8b66f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3aceb76da442f" /><Relationship Type="http://schemas.openxmlformats.org/officeDocument/2006/relationships/theme" Target="/ppt/slideMasters/theme/theme1.xml" Id="Rbd86a16dc9324f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23aceb76da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b751ca9a8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88a3aef9a4a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c6d8f4170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99cf8d266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2c41f966f4f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1a51298ce43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POLYTRADE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POLYTRADE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2 344 609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1 741 841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1 498 649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3 170 811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5 889 272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980 175 340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POLYTRADE AS</a:t>
            </a:r>
          </a:p>
        </p:txBody>
      </p:sp>
    </p:spTree>
  </p:cSld>
  <p:clrMapOvr>
    <a:masterClrMapping xmlns:a="http://schemas.openxmlformats.org/drawingml/2006/main"/>
  </p:clrMapOvr>
</p:sld>
</file>