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fbad6ea31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d6ca561c14ddd"/>
  </p:sldMasterIdLst>
  <p:sldIdLst>
    <p:sldId xmlns:r="http://schemas.openxmlformats.org/officeDocument/2006/relationships" id="256" r:id="Ra920864bd9494c6b"/>
    <p:sldId xmlns:r="http://schemas.openxmlformats.org/officeDocument/2006/relationships" id="257" r:id="R44b7c69e27914864"/>
    <p:sldId xmlns:r="http://schemas.openxmlformats.org/officeDocument/2006/relationships" id="258" r:id="Rec8e7c5578f84943"/>
    <p:sldId xmlns:r="http://schemas.openxmlformats.org/officeDocument/2006/relationships" id="259" r:id="R0b1a2dd509c74c7e"/>
    <p:sldId xmlns:r="http://schemas.openxmlformats.org/officeDocument/2006/relationships" id="260" r:id="R50d6baad9c5540e1"/>
    <p:sldId xmlns:r="http://schemas.openxmlformats.org/officeDocument/2006/relationships" id="261" r:id="Rd52ec3cdc7f747a4"/>
    <p:sldId xmlns:r="http://schemas.openxmlformats.org/officeDocument/2006/relationships" id="262" r:id="Rc15cb6d83a02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d6ca561c14ddd" /><Relationship Type="http://schemas.openxmlformats.org/officeDocument/2006/relationships/slide" Target="/ppt/slides/slide1.xml" Id="Ra920864bd9494c6b" /><Relationship Type="http://schemas.openxmlformats.org/officeDocument/2006/relationships/slide" Target="/ppt/slides/slide2.xml" Id="R44b7c69e27914864" /><Relationship Type="http://schemas.openxmlformats.org/officeDocument/2006/relationships/slide" Target="/ppt/slides/slide3.xml" Id="Rec8e7c5578f84943" /><Relationship Type="http://schemas.openxmlformats.org/officeDocument/2006/relationships/slide" Target="/ppt/slides/slide4.xml" Id="R0b1a2dd509c74c7e" /><Relationship Type="http://schemas.openxmlformats.org/officeDocument/2006/relationships/slide" Target="/ppt/slides/slide5.xml" Id="R50d6baad9c5540e1" /><Relationship Type="http://schemas.openxmlformats.org/officeDocument/2006/relationships/slide" Target="/ppt/slides/slide6.xml" Id="Rd52ec3cdc7f747a4" /><Relationship Type="http://schemas.openxmlformats.org/officeDocument/2006/relationships/slide" Target="/ppt/slides/slide7.xml" Id="Rc15cb6d83a02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cb7deaa92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28d9e3f2413f" /><Relationship Type="http://schemas.openxmlformats.org/officeDocument/2006/relationships/theme" Target="/ppt/slideMasters/theme/theme1.xml" Id="R96282c652703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d28d9e3f2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c94510be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94cd002b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c9c515be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3e92b9bd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a8a14be7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b68ef3bb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8e55b1bf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PEGASUS HELICOPTER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HELICOPTER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−5 294 020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−5 824 550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FLYINVEST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Hangar, Gardemoen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firmapost@pegasus-as.no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