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87ace26e834e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656b13a7ae473a"/>
  </p:sldMasterIdLst>
  <p:sldIdLst>
    <p:sldId xmlns:r="http://schemas.openxmlformats.org/officeDocument/2006/relationships" id="256" r:id="Rbf7f82762f3f4478"/>
    <p:sldId xmlns:r="http://schemas.openxmlformats.org/officeDocument/2006/relationships" id="257" r:id="R5b7631edcd9c44ea"/>
    <p:sldId xmlns:r="http://schemas.openxmlformats.org/officeDocument/2006/relationships" id="258" r:id="R8e3c14fa2c4541f3"/>
    <p:sldId xmlns:r="http://schemas.openxmlformats.org/officeDocument/2006/relationships" id="259" r:id="R3af8a1568c3048bb"/>
    <p:sldId xmlns:r="http://schemas.openxmlformats.org/officeDocument/2006/relationships" id="260" r:id="Rf8849e1a008745e5"/>
    <p:sldId xmlns:r="http://schemas.openxmlformats.org/officeDocument/2006/relationships" id="261" r:id="Rf9a45f13bc254a0d"/>
    <p:sldId xmlns:r="http://schemas.openxmlformats.org/officeDocument/2006/relationships" id="262" r:id="Rc6b787dad2da47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656b13a7ae473a" /><Relationship Type="http://schemas.openxmlformats.org/officeDocument/2006/relationships/slide" Target="/ppt/slides/slide1.xml" Id="Rbf7f82762f3f4478" /><Relationship Type="http://schemas.openxmlformats.org/officeDocument/2006/relationships/slide" Target="/ppt/slides/slide2.xml" Id="R5b7631edcd9c44ea" /><Relationship Type="http://schemas.openxmlformats.org/officeDocument/2006/relationships/slide" Target="/ppt/slides/slide3.xml" Id="R8e3c14fa2c4541f3" /><Relationship Type="http://schemas.openxmlformats.org/officeDocument/2006/relationships/slide" Target="/ppt/slides/slide4.xml" Id="R3af8a1568c3048bb" /><Relationship Type="http://schemas.openxmlformats.org/officeDocument/2006/relationships/slide" Target="/ppt/slides/slide5.xml" Id="Rf8849e1a008745e5" /><Relationship Type="http://schemas.openxmlformats.org/officeDocument/2006/relationships/slide" Target="/ppt/slides/slide6.xml" Id="Rf9a45f13bc254a0d" /><Relationship Type="http://schemas.openxmlformats.org/officeDocument/2006/relationships/slide" Target="/ppt/slides/slide7.xml" Id="Rc6b787dad2da47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9d9e3283a348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90629a39c1489d" /><Relationship Type="http://schemas.openxmlformats.org/officeDocument/2006/relationships/theme" Target="/ppt/slideMasters/theme/theme1.xml" Id="R385865b04fd546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90629a39c148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ee082ebd2d47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88470b6f1d43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c25fe6a73149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066092947248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dd6849a64348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6dfdb639df4f7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48e329a43447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HANDELSVARER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HANDELSVARER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HANDELSVARER AS ble etablert [år] og holder til i Iveland.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HANDELSVARER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HANDELSVARER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HANDELSVARER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879 364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80 520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57 320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289 773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309 054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HANDELSVARER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ØVLAND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HANDELSVARER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Leeslandsveien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4724 Iveland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post@handelsvarer.no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980 249 727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HANDELSVARER AS</a:t>
            </a:r>
          </a:p>
        </p:txBody>
      </p:sp>
    </p:spTree>
  </p:cSld>
  <p:clrMapOvr>
    <a:masterClrMapping xmlns:a="http://schemas.openxmlformats.org/drawingml/2006/main"/>
  </p:clrMapOvr>
</p:sld>
</file>