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ab6edb3632b410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b69fa533d1473d"/>
  </p:sldMasterIdLst>
  <p:sldIdLst>
    <p:sldId xmlns:r="http://schemas.openxmlformats.org/officeDocument/2006/relationships" id="256" r:id="R6923e4e54c37457a"/>
    <p:sldId xmlns:r="http://schemas.openxmlformats.org/officeDocument/2006/relationships" id="257" r:id="R8aada7660cac4997"/>
    <p:sldId xmlns:r="http://schemas.openxmlformats.org/officeDocument/2006/relationships" id="258" r:id="R7d77dcc8c1d64a1f"/>
    <p:sldId xmlns:r="http://schemas.openxmlformats.org/officeDocument/2006/relationships" id="259" r:id="Re7d0932b7d484c5f"/>
    <p:sldId xmlns:r="http://schemas.openxmlformats.org/officeDocument/2006/relationships" id="260" r:id="R06846cf590ea4580"/>
    <p:sldId xmlns:r="http://schemas.openxmlformats.org/officeDocument/2006/relationships" id="261" r:id="R75f0341c74154e65"/>
    <p:sldId xmlns:r="http://schemas.openxmlformats.org/officeDocument/2006/relationships" id="262" r:id="R3020af6fc38244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b69fa533d1473d" /><Relationship Type="http://schemas.openxmlformats.org/officeDocument/2006/relationships/slide" Target="/ppt/slides/slide1.xml" Id="R6923e4e54c37457a" /><Relationship Type="http://schemas.openxmlformats.org/officeDocument/2006/relationships/slide" Target="/ppt/slides/slide2.xml" Id="R8aada7660cac4997" /><Relationship Type="http://schemas.openxmlformats.org/officeDocument/2006/relationships/slide" Target="/ppt/slides/slide3.xml" Id="R7d77dcc8c1d64a1f" /><Relationship Type="http://schemas.openxmlformats.org/officeDocument/2006/relationships/slide" Target="/ppt/slides/slide4.xml" Id="Re7d0932b7d484c5f" /><Relationship Type="http://schemas.openxmlformats.org/officeDocument/2006/relationships/slide" Target="/ppt/slides/slide5.xml" Id="R06846cf590ea4580" /><Relationship Type="http://schemas.openxmlformats.org/officeDocument/2006/relationships/slide" Target="/ppt/slides/slide6.xml" Id="R75f0341c74154e65" /><Relationship Type="http://schemas.openxmlformats.org/officeDocument/2006/relationships/slide" Target="/ppt/slides/slide7.xml" Id="R3020af6fc38244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96a2a902c946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b3f20d2a7d4c3d" /><Relationship Type="http://schemas.openxmlformats.org/officeDocument/2006/relationships/theme" Target="/ppt/slideMasters/theme/theme1.xml" Id="Re862b2eeaffb40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b3f20d2a7d4c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ec635c7ecc46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c0c6b2235547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5452fa222940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57e307e2bf4a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93cf1b210c42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44d34820af4c6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bcb9f9868a4b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KONRAD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KONRAD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KONRAD INVEST AS ble etablert [år] og holder til i Steinkjer.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KONRAD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KONRAD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KONRAD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1 954 570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1 855 100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1 892 916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12 606 820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12 754 364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KONRAD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LANGE KIRSTEN ARNHILD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KONRAD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Helgesvegen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7716 Steinkjer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980 276 872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KONRAD INVEST AS</a:t>
            </a:r>
          </a:p>
        </p:txBody>
      </p:sp>
    </p:spTree>
  </p:cSld>
  <p:clrMapOvr>
    <a:masterClrMapping xmlns:a="http://schemas.openxmlformats.org/drawingml/2006/main"/>
  </p:clrMapOvr>
</p:sld>
</file>