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3b41741fb248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c5f735b99543b8"/>
  </p:sldMasterIdLst>
  <p:sldIdLst>
    <p:sldId xmlns:r="http://schemas.openxmlformats.org/officeDocument/2006/relationships" id="256" r:id="R29816c8312a44e0b"/>
    <p:sldId xmlns:r="http://schemas.openxmlformats.org/officeDocument/2006/relationships" id="257" r:id="R3defaf1251f04a49"/>
    <p:sldId xmlns:r="http://schemas.openxmlformats.org/officeDocument/2006/relationships" id="258" r:id="R0f4e186af90b4fe5"/>
    <p:sldId xmlns:r="http://schemas.openxmlformats.org/officeDocument/2006/relationships" id="259" r:id="Ra2d4c51634414c93"/>
    <p:sldId xmlns:r="http://schemas.openxmlformats.org/officeDocument/2006/relationships" id="260" r:id="R956b87d3024f4357"/>
    <p:sldId xmlns:r="http://schemas.openxmlformats.org/officeDocument/2006/relationships" id="261" r:id="R85fa3c7761be48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c5f735b99543b8" /><Relationship Type="http://schemas.openxmlformats.org/officeDocument/2006/relationships/slide" Target="/ppt/slides/slide1.xml" Id="R29816c8312a44e0b" /><Relationship Type="http://schemas.openxmlformats.org/officeDocument/2006/relationships/slide" Target="/ppt/slides/slide2.xml" Id="R3defaf1251f04a49" /><Relationship Type="http://schemas.openxmlformats.org/officeDocument/2006/relationships/slide" Target="/ppt/slides/slide3.xml" Id="R0f4e186af90b4fe5" /><Relationship Type="http://schemas.openxmlformats.org/officeDocument/2006/relationships/slide" Target="/ppt/slides/slide4.xml" Id="Ra2d4c51634414c93" /><Relationship Type="http://schemas.openxmlformats.org/officeDocument/2006/relationships/slide" Target="/ppt/slides/slide5.xml" Id="R956b87d3024f4357" /><Relationship Type="http://schemas.openxmlformats.org/officeDocument/2006/relationships/slide" Target="/ppt/slides/slide6.xml" Id="R85fa3c7761be48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d8fb842e9c4d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9ceaecb9e84b83" /><Relationship Type="http://schemas.openxmlformats.org/officeDocument/2006/relationships/theme" Target="/ppt/slideMasters/theme/theme1.xml" Id="R13e98848517a4a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9ceaecb9e84b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2aad0db5f54d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bfa810f85042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db3a63a0d449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8b57b1b6894a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cc85486c1b48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086bb018eb45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MENY INDRE HAVN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MENY INDRE HAVN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MENY INDRE HAVN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MENY INDRE HAVN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MENY INDRE HAVN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MENY INDRE HAVN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206 273 331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4 814 556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3 288 910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12 207 745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37 540 139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MENY INDRE HAVN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Kilgata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3217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hans-gunnar.wolf@ngbutikk.net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980 323 099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MENY INDRE HAVN AS</a:t>
            </a:r>
          </a:p>
        </p:txBody>
      </p:sp>
    </p:spTree>
  </p:cSld>
  <p:clrMapOvr>
    <a:masterClrMapping xmlns:a="http://schemas.openxmlformats.org/drawingml/2006/main"/>
  </p:clrMapOvr>
</p:sld>
</file>