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6db35773a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1d975855b4c6b"/>
  </p:sldMasterIdLst>
  <p:sldIdLst>
    <p:sldId xmlns:r="http://schemas.openxmlformats.org/officeDocument/2006/relationships" id="256" r:id="R7a27824e1b8b48dc"/>
    <p:sldId xmlns:r="http://schemas.openxmlformats.org/officeDocument/2006/relationships" id="257" r:id="Rf8d4e7a4b13843d9"/>
    <p:sldId xmlns:r="http://schemas.openxmlformats.org/officeDocument/2006/relationships" id="258" r:id="Raefaefb738df43db"/>
    <p:sldId xmlns:r="http://schemas.openxmlformats.org/officeDocument/2006/relationships" id="259" r:id="R272e47107f2649de"/>
    <p:sldId xmlns:r="http://schemas.openxmlformats.org/officeDocument/2006/relationships" id="260" r:id="R2a1c14deb9954d14"/>
    <p:sldId xmlns:r="http://schemas.openxmlformats.org/officeDocument/2006/relationships" id="261" r:id="Rf6fb74116b5a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1d975855b4c6b" /><Relationship Type="http://schemas.openxmlformats.org/officeDocument/2006/relationships/slide" Target="/ppt/slides/slide1.xml" Id="R7a27824e1b8b48dc" /><Relationship Type="http://schemas.openxmlformats.org/officeDocument/2006/relationships/slide" Target="/ppt/slides/slide2.xml" Id="Rf8d4e7a4b13843d9" /><Relationship Type="http://schemas.openxmlformats.org/officeDocument/2006/relationships/slide" Target="/ppt/slides/slide3.xml" Id="Raefaefb738df43db" /><Relationship Type="http://schemas.openxmlformats.org/officeDocument/2006/relationships/slide" Target="/ppt/slides/slide4.xml" Id="R272e47107f2649de" /><Relationship Type="http://schemas.openxmlformats.org/officeDocument/2006/relationships/slide" Target="/ppt/slides/slide5.xml" Id="R2a1c14deb9954d14" /><Relationship Type="http://schemas.openxmlformats.org/officeDocument/2006/relationships/slide" Target="/ppt/slides/slide6.xml" Id="Rf6fb74116b5a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a352346ea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78053d1d64cb1" /><Relationship Type="http://schemas.openxmlformats.org/officeDocument/2006/relationships/theme" Target="/ppt/slideMasters/theme/theme1.xml" Id="R4db8c30327a046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78053d1d6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096e91b67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34c2b604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296f5d447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804b65490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274615fe0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325d30cda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