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129a766fb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ed59407284865"/>
  </p:sldMasterIdLst>
  <p:sldIdLst>
    <p:sldId xmlns:r="http://schemas.openxmlformats.org/officeDocument/2006/relationships" id="256" r:id="Rda1bcae01c804ebf"/>
    <p:sldId xmlns:r="http://schemas.openxmlformats.org/officeDocument/2006/relationships" id="257" r:id="R5d7ff78578da4d13"/>
    <p:sldId xmlns:r="http://schemas.openxmlformats.org/officeDocument/2006/relationships" id="258" r:id="R5770e70e942c465c"/>
    <p:sldId xmlns:r="http://schemas.openxmlformats.org/officeDocument/2006/relationships" id="259" r:id="Rbe92a8baedc34def"/>
    <p:sldId xmlns:r="http://schemas.openxmlformats.org/officeDocument/2006/relationships" id="260" r:id="Rb6d61bae13284743"/>
    <p:sldId xmlns:r="http://schemas.openxmlformats.org/officeDocument/2006/relationships" id="261" r:id="R2067be87784d4102"/>
    <p:sldId xmlns:r="http://schemas.openxmlformats.org/officeDocument/2006/relationships" id="262" r:id="Rb35ad97c6091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ed59407284865" /><Relationship Type="http://schemas.openxmlformats.org/officeDocument/2006/relationships/slide" Target="/ppt/slides/slide1.xml" Id="Rda1bcae01c804ebf" /><Relationship Type="http://schemas.openxmlformats.org/officeDocument/2006/relationships/slide" Target="/ppt/slides/slide2.xml" Id="R5d7ff78578da4d13" /><Relationship Type="http://schemas.openxmlformats.org/officeDocument/2006/relationships/slide" Target="/ppt/slides/slide3.xml" Id="R5770e70e942c465c" /><Relationship Type="http://schemas.openxmlformats.org/officeDocument/2006/relationships/slide" Target="/ppt/slides/slide4.xml" Id="Rbe92a8baedc34def" /><Relationship Type="http://schemas.openxmlformats.org/officeDocument/2006/relationships/slide" Target="/ppt/slides/slide5.xml" Id="Rb6d61bae13284743" /><Relationship Type="http://schemas.openxmlformats.org/officeDocument/2006/relationships/slide" Target="/ppt/slides/slide6.xml" Id="R2067be87784d4102" /><Relationship Type="http://schemas.openxmlformats.org/officeDocument/2006/relationships/slide" Target="/ppt/slides/slide7.xml" Id="Rb35ad97c6091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61681bc62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99d417934f27" /><Relationship Type="http://schemas.openxmlformats.org/officeDocument/2006/relationships/theme" Target="/ppt/slideMasters/theme/theme1.xml" Id="Rd1507d8838b9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999d41793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3a5ddeb3c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188e78267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91f57d99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e9722080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c29c2943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3d4e9698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5f30cb8b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