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fa415c9254f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c83e880504d6d"/>
  </p:sldMasterIdLst>
  <p:sldIdLst>
    <p:sldId xmlns:r="http://schemas.openxmlformats.org/officeDocument/2006/relationships" id="256" r:id="Rdb8745d5d9ea4af9"/>
    <p:sldId xmlns:r="http://schemas.openxmlformats.org/officeDocument/2006/relationships" id="257" r:id="R60d352df77e4423d"/>
    <p:sldId xmlns:r="http://schemas.openxmlformats.org/officeDocument/2006/relationships" id="258" r:id="Rcf0550a0a9a44d04"/>
    <p:sldId xmlns:r="http://schemas.openxmlformats.org/officeDocument/2006/relationships" id="259" r:id="Rc174755c500542cd"/>
    <p:sldId xmlns:r="http://schemas.openxmlformats.org/officeDocument/2006/relationships" id="260" r:id="R177be4848cdf41c0"/>
    <p:sldId xmlns:r="http://schemas.openxmlformats.org/officeDocument/2006/relationships" id="261" r:id="Ra09f7ab7eb5e43ec"/>
    <p:sldId xmlns:r="http://schemas.openxmlformats.org/officeDocument/2006/relationships" id="262" r:id="Ra1a57bdd7e25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c83e880504d6d" /><Relationship Type="http://schemas.openxmlformats.org/officeDocument/2006/relationships/slide" Target="/ppt/slides/slide1.xml" Id="Rdb8745d5d9ea4af9" /><Relationship Type="http://schemas.openxmlformats.org/officeDocument/2006/relationships/slide" Target="/ppt/slides/slide2.xml" Id="R60d352df77e4423d" /><Relationship Type="http://schemas.openxmlformats.org/officeDocument/2006/relationships/slide" Target="/ppt/slides/slide3.xml" Id="Rcf0550a0a9a44d04" /><Relationship Type="http://schemas.openxmlformats.org/officeDocument/2006/relationships/slide" Target="/ppt/slides/slide4.xml" Id="Rc174755c500542cd" /><Relationship Type="http://schemas.openxmlformats.org/officeDocument/2006/relationships/slide" Target="/ppt/slides/slide5.xml" Id="R177be4848cdf41c0" /><Relationship Type="http://schemas.openxmlformats.org/officeDocument/2006/relationships/slide" Target="/ppt/slides/slide6.xml" Id="Ra09f7ab7eb5e43ec" /><Relationship Type="http://schemas.openxmlformats.org/officeDocument/2006/relationships/slide" Target="/ppt/slides/slide7.xml" Id="Ra1a57bdd7e25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6ae8a681c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472161c1544f1" /><Relationship Type="http://schemas.openxmlformats.org/officeDocument/2006/relationships/theme" Target="/ppt/slideMasters/theme/theme1.xml" Id="R1afd0b7699274c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b472161c1544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97ad94b64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1acef0c89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5da1bbe22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5c82616ff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e739d2ae448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a7be9bbdc4f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92d6577f3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